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326" r:id="rId4"/>
    <p:sldId id="263" r:id="rId5"/>
    <p:sldId id="264" r:id="rId6"/>
    <p:sldId id="267" r:id="rId7"/>
    <p:sldId id="269" r:id="rId8"/>
    <p:sldId id="268" r:id="rId9"/>
    <p:sldId id="266" r:id="rId10"/>
    <p:sldId id="260" r:id="rId11"/>
    <p:sldId id="270" r:id="rId12"/>
    <p:sldId id="271" r:id="rId13"/>
    <p:sldId id="272" r:id="rId14"/>
    <p:sldId id="274" r:id="rId15"/>
    <p:sldId id="276" r:id="rId16"/>
    <p:sldId id="277" r:id="rId17"/>
    <p:sldId id="278" r:id="rId18"/>
    <p:sldId id="279" r:id="rId19"/>
    <p:sldId id="280" r:id="rId20"/>
    <p:sldId id="327" r:id="rId21"/>
    <p:sldId id="281" r:id="rId22"/>
    <p:sldId id="265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325" r:id="rId40"/>
    <p:sldId id="298" r:id="rId41"/>
    <p:sldId id="301" r:id="rId42"/>
    <p:sldId id="299" r:id="rId43"/>
    <p:sldId id="300" r:id="rId44"/>
    <p:sldId id="302" r:id="rId45"/>
    <p:sldId id="303" r:id="rId46"/>
    <p:sldId id="304" r:id="rId47"/>
    <p:sldId id="328" r:id="rId48"/>
    <p:sldId id="306" r:id="rId49"/>
    <p:sldId id="307" r:id="rId50"/>
    <p:sldId id="310" r:id="rId51"/>
    <p:sldId id="311" r:id="rId52"/>
    <p:sldId id="312" r:id="rId53"/>
    <p:sldId id="313" r:id="rId54"/>
    <p:sldId id="314" r:id="rId55"/>
    <p:sldId id="315" r:id="rId56"/>
    <p:sldId id="317" r:id="rId57"/>
    <p:sldId id="318" r:id="rId58"/>
    <p:sldId id="319" r:id="rId59"/>
    <p:sldId id="258" r:id="rId60"/>
    <p:sldId id="259" r:id="rId61"/>
    <p:sldId id="320" r:id="rId62"/>
    <p:sldId id="257" r:id="rId63"/>
    <p:sldId id="321" r:id="rId64"/>
    <p:sldId id="331" r:id="rId65"/>
    <p:sldId id="322" r:id="rId66"/>
    <p:sldId id="273" r:id="rId6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printerSettings" Target="printerSettings/printerSettings1.bin"/><Relationship Id="rId69" Type="http://schemas.openxmlformats.org/officeDocument/2006/relationships/presProps" Target="pres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viewProps" Target="viewProps.xml"/><Relationship Id="rId71" Type="http://schemas.openxmlformats.org/officeDocument/2006/relationships/theme" Target="theme/theme1.xml"/><Relationship Id="rId72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A130FB-4E88-4F8A-A300-03A6ADD00A91}" type="doc">
      <dgm:prSet loTypeId="urn:microsoft.com/office/officeart/2005/8/layout/venn1" loCatId="relationship" qsTypeId="urn:microsoft.com/office/officeart/2005/8/quickstyle/simple1" qsCatId="simple" csTypeId="urn:microsoft.com/office/officeart/2005/8/colors/colorful1#3" csCatId="colorful" phldr="1"/>
      <dgm:spPr/>
    </dgm:pt>
    <dgm:pt modelId="{AF28DAB9-8A3B-4643-A45F-040F63CD9419}">
      <dgm:prSet phldrT="[Texto]"/>
      <dgm:spPr/>
      <dgm:t>
        <a:bodyPr/>
        <a:lstStyle/>
        <a:p>
          <a:r>
            <a:rPr lang="en-US" dirty="0" err="1" smtClean="0"/>
            <a:t>Usuário</a:t>
          </a:r>
          <a:endParaRPr lang="en-US" dirty="0"/>
        </a:p>
      </dgm:t>
    </dgm:pt>
    <dgm:pt modelId="{AB43A357-0E0F-44CC-BFA0-7CA15292D27F}" type="parTrans" cxnId="{52BD49DD-C4DC-4479-B85F-0583CC866071}">
      <dgm:prSet/>
      <dgm:spPr/>
      <dgm:t>
        <a:bodyPr/>
        <a:lstStyle/>
        <a:p>
          <a:endParaRPr lang="en-US"/>
        </a:p>
      </dgm:t>
    </dgm:pt>
    <dgm:pt modelId="{E80E21C9-C4BE-4CC5-AA45-C3847AE29191}" type="sibTrans" cxnId="{52BD49DD-C4DC-4479-B85F-0583CC866071}">
      <dgm:prSet/>
      <dgm:spPr/>
      <dgm:t>
        <a:bodyPr/>
        <a:lstStyle/>
        <a:p>
          <a:endParaRPr lang="en-US"/>
        </a:p>
      </dgm:t>
    </dgm:pt>
    <dgm:pt modelId="{B4E60C8E-C4B6-48F9-B238-191A59BE0486}">
      <dgm:prSet phldrT="[Texto]"/>
      <dgm:spPr/>
      <dgm:t>
        <a:bodyPr/>
        <a:lstStyle/>
        <a:p>
          <a:r>
            <a:rPr lang="en-US" dirty="0" err="1" smtClean="0"/>
            <a:t>Conteúdo</a:t>
          </a:r>
          <a:endParaRPr lang="en-US" dirty="0"/>
        </a:p>
      </dgm:t>
    </dgm:pt>
    <dgm:pt modelId="{B89C23A3-0773-41D5-AACE-2D17512526EA}" type="parTrans" cxnId="{E18CE834-4B37-400A-AEC0-E689501D4168}">
      <dgm:prSet/>
      <dgm:spPr/>
      <dgm:t>
        <a:bodyPr/>
        <a:lstStyle/>
        <a:p>
          <a:endParaRPr lang="en-US"/>
        </a:p>
      </dgm:t>
    </dgm:pt>
    <dgm:pt modelId="{240CF620-D052-47CE-A495-7F5FAC4AE310}" type="sibTrans" cxnId="{E18CE834-4B37-400A-AEC0-E689501D4168}">
      <dgm:prSet/>
      <dgm:spPr/>
      <dgm:t>
        <a:bodyPr/>
        <a:lstStyle/>
        <a:p>
          <a:endParaRPr lang="en-US"/>
        </a:p>
      </dgm:t>
    </dgm:pt>
    <dgm:pt modelId="{28B773C9-FB17-4DB9-8681-180628B57FCD}">
      <dgm:prSet phldrT="[Texto]"/>
      <dgm:spPr/>
      <dgm:t>
        <a:bodyPr/>
        <a:lstStyle/>
        <a:p>
          <a:r>
            <a:rPr lang="en-US" dirty="0" err="1" smtClean="0"/>
            <a:t>Contexto</a:t>
          </a:r>
          <a:endParaRPr lang="en-US" dirty="0"/>
        </a:p>
      </dgm:t>
    </dgm:pt>
    <dgm:pt modelId="{244455F6-E296-426E-9912-C2B330782CF3}" type="parTrans" cxnId="{FB63D31F-9444-488C-9B15-C459829BD2F7}">
      <dgm:prSet/>
      <dgm:spPr/>
      <dgm:t>
        <a:bodyPr/>
        <a:lstStyle/>
        <a:p>
          <a:endParaRPr lang="en-US"/>
        </a:p>
      </dgm:t>
    </dgm:pt>
    <dgm:pt modelId="{EAF9A016-9FAB-42DB-B0B6-8E6B71D429FF}" type="sibTrans" cxnId="{FB63D31F-9444-488C-9B15-C459829BD2F7}">
      <dgm:prSet/>
      <dgm:spPr/>
      <dgm:t>
        <a:bodyPr/>
        <a:lstStyle/>
        <a:p>
          <a:endParaRPr lang="en-US"/>
        </a:p>
      </dgm:t>
    </dgm:pt>
    <dgm:pt modelId="{4DC8FA4C-3716-4C60-BA53-C31C4B187E5D}" type="pres">
      <dgm:prSet presAssocID="{C6A130FB-4E88-4F8A-A300-03A6ADD00A91}" presName="compositeShape" presStyleCnt="0">
        <dgm:presLayoutVars>
          <dgm:chMax val="7"/>
          <dgm:dir/>
          <dgm:resizeHandles val="exact"/>
        </dgm:presLayoutVars>
      </dgm:prSet>
      <dgm:spPr/>
    </dgm:pt>
    <dgm:pt modelId="{2FBD2ED9-F956-4BA3-88C5-AC6F30A2009D}" type="pres">
      <dgm:prSet presAssocID="{AF28DAB9-8A3B-4643-A45F-040F63CD9419}" presName="circ1" presStyleLbl="vennNode1" presStyleIdx="0" presStyleCnt="3"/>
      <dgm:spPr/>
      <dgm:t>
        <a:bodyPr/>
        <a:lstStyle/>
        <a:p>
          <a:endParaRPr lang="en-US"/>
        </a:p>
      </dgm:t>
    </dgm:pt>
    <dgm:pt modelId="{0F7D7899-45DC-4813-852F-AE0130BFD213}" type="pres">
      <dgm:prSet presAssocID="{AF28DAB9-8A3B-4643-A45F-040F63CD941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56AF53-0E0F-43EE-9E4A-5B7CC356EDAB}" type="pres">
      <dgm:prSet presAssocID="{B4E60C8E-C4B6-48F9-B238-191A59BE0486}" presName="circ2" presStyleLbl="vennNode1" presStyleIdx="1" presStyleCnt="3"/>
      <dgm:spPr/>
      <dgm:t>
        <a:bodyPr/>
        <a:lstStyle/>
        <a:p>
          <a:endParaRPr lang="en-US"/>
        </a:p>
      </dgm:t>
    </dgm:pt>
    <dgm:pt modelId="{B71C2D00-FA4E-4F8B-8BF3-0C42618248D7}" type="pres">
      <dgm:prSet presAssocID="{B4E60C8E-C4B6-48F9-B238-191A59BE048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21BBBD-DFEB-4894-9319-E0207BC78557}" type="pres">
      <dgm:prSet presAssocID="{28B773C9-FB17-4DB9-8681-180628B57FCD}" presName="circ3" presStyleLbl="vennNode1" presStyleIdx="2" presStyleCnt="3"/>
      <dgm:spPr/>
      <dgm:t>
        <a:bodyPr/>
        <a:lstStyle/>
        <a:p>
          <a:endParaRPr lang="en-US"/>
        </a:p>
      </dgm:t>
    </dgm:pt>
    <dgm:pt modelId="{942D573E-E8F8-4AC3-9ECD-5522DD26E36B}" type="pres">
      <dgm:prSet presAssocID="{28B773C9-FB17-4DB9-8681-180628B57FCD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5CF66C-AF4C-4DA0-998B-C74519BF5696}" type="presOf" srcId="{B4E60C8E-C4B6-48F9-B238-191A59BE0486}" destId="{B71C2D00-FA4E-4F8B-8BF3-0C42618248D7}" srcOrd="1" destOrd="0" presId="urn:microsoft.com/office/officeart/2005/8/layout/venn1"/>
    <dgm:cxn modelId="{BAB556BF-700C-4711-9208-01E89F31B6FB}" type="presOf" srcId="{28B773C9-FB17-4DB9-8681-180628B57FCD}" destId="{942D573E-E8F8-4AC3-9ECD-5522DD26E36B}" srcOrd="1" destOrd="0" presId="urn:microsoft.com/office/officeart/2005/8/layout/venn1"/>
    <dgm:cxn modelId="{FB63D31F-9444-488C-9B15-C459829BD2F7}" srcId="{C6A130FB-4E88-4F8A-A300-03A6ADD00A91}" destId="{28B773C9-FB17-4DB9-8681-180628B57FCD}" srcOrd="2" destOrd="0" parTransId="{244455F6-E296-426E-9912-C2B330782CF3}" sibTransId="{EAF9A016-9FAB-42DB-B0B6-8E6B71D429FF}"/>
    <dgm:cxn modelId="{0BF86ACE-CD9B-4429-A7EA-38492EF75F4E}" type="presOf" srcId="{C6A130FB-4E88-4F8A-A300-03A6ADD00A91}" destId="{4DC8FA4C-3716-4C60-BA53-C31C4B187E5D}" srcOrd="0" destOrd="0" presId="urn:microsoft.com/office/officeart/2005/8/layout/venn1"/>
    <dgm:cxn modelId="{B3E41CCE-9433-41BC-AEFA-D14C6BBB5BC9}" type="presOf" srcId="{B4E60C8E-C4B6-48F9-B238-191A59BE0486}" destId="{9856AF53-0E0F-43EE-9E4A-5B7CC356EDAB}" srcOrd="0" destOrd="0" presId="urn:microsoft.com/office/officeart/2005/8/layout/venn1"/>
    <dgm:cxn modelId="{98FF4344-3670-47BD-AADC-F6236A9D5304}" type="presOf" srcId="{28B773C9-FB17-4DB9-8681-180628B57FCD}" destId="{2221BBBD-DFEB-4894-9319-E0207BC78557}" srcOrd="0" destOrd="0" presId="urn:microsoft.com/office/officeart/2005/8/layout/venn1"/>
    <dgm:cxn modelId="{52BD49DD-C4DC-4479-B85F-0583CC866071}" srcId="{C6A130FB-4E88-4F8A-A300-03A6ADD00A91}" destId="{AF28DAB9-8A3B-4643-A45F-040F63CD9419}" srcOrd="0" destOrd="0" parTransId="{AB43A357-0E0F-44CC-BFA0-7CA15292D27F}" sibTransId="{E80E21C9-C4BE-4CC5-AA45-C3847AE29191}"/>
    <dgm:cxn modelId="{E18CE834-4B37-400A-AEC0-E689501D4168}" srcId="{C6A130FB-4E88-4F8A-A300-03A6ADD00A91}" destId="{B4E60C8E-C4B6-48F9-B238-191A59BE0486}" srcOrd="1" destOrd="0" parTransId="{B89C23A3-0773-41D5-AACE-2D17512526EA}" sibTransId="{240CF620-D052-47CE-A495-7F5FAC4AE310}"/>
    <dgm:cxn modelId="{F47D3591-9792-4B5B-A747-75204CBE069B}" type="presOf" srcId="{AF28DAB9-8A3B-4643-A45F-040F63CD9419}" destId="{2FBD2ED9-F956-4BA3-88C5-AC6F30A2009D}" srcOrd="0" destOrd="0" presId="urn:microsoft.com/office/officeart/2005/8/layout/venn1"/>
    <dgm:cxn modelId="{9985B435-AA50-4374-BF07-05648E9A9D8B}" type="presOf" srcId="{AF28DAB9-8A3B-4643-A45F-040F63CD9419}" destId="{0F7D7899-45DC-4813-852F-AE0130BFD213}" srcOrd="1" destOrd="0" presId="urn:microsoft.com/office/officeart/2005/8/layout/venn1"/>
    <dgm:cxn modelId="{C53A069C-D6B5-4565-B2C6-C87123C8E07F}" type="presParOf" srcId="{4DC8FA4C-3716-4C60-BA53-C31C4B187E5D}" destId="{2FBD2ED9-F956-4BA3-88C5-AC6F30A2009D}" srcOrd="0" destOrd="0" presId="urn:microsoft.com/office/officeart/2005/8/layout/venn1"/>
    <dgm:cxn modelId="{5CE9BC4E-1837-46AD-AA4A-A75B3243B206}" type="presParOf" srcId="{4DC8FA4C-3716-4C60-BA53-C31C4B187E5D}" destId="{0F7D7899-45DC-4813-852F-AE0130BFD213}" srcOrd="1" destOrd="0" presId="urn:microsoft.com/office/officeart/2005/8/layout/venn1"/>
    <dgm:cxn modelId="{A1668895-CAE7-4130-91CD-ACE398E971D2}" type="presParOf" srcId="{4DC8FA4C-3716-4C60-BA53-C31C4B187E5D}" destId="{9856AF53-0E0F-43EE-9E4A-5B7CC356EDAB}" srcOrd="2" destOrd="0" presId="urn:microsoft.com/office/officeart/2005/8/layout/venn1"/>
    <dgm:cxn modelId="{32D876C6-83D7-4BA9-B975-2E5D86311ED0}" type="presParOf" srcId="{4DC8FA4C-3716-4C60-BA53-C31C4B187E5D}" destId="{B71C2D00-FA4E-4F8B-8BF3-0C42618248D7}" srcOrd="3" destOrd="0" presId="urn:microsoft.com/office/officeart/2005/8/layout/venn1"/>
    <dgm:cxn modelId="{32700B93-D3CE-48FE-B34A-1F987F700BB8}" type="presParOf" srcId="{4DC8FA4C-3716-4C60-BA53-C31C4B187E5D}" destId="{2221BBBD-DFEB-4894-9319-E0207BC78557}" srcOrd="4" destOrd="0" presId="urn:microsoft.com/office/officeart/2005/8/layout/venn1"/>
    <dgm:cxn modelId="{DB93AD26-93CC-4A5A-AF82-23B96DDE1FD0}" type="presParOf" srcId="{4DC8FA4C-3716-4C60-BA53-C31C4B187E5D}" destId="{942D573E-E8F8-4AC3-9ECD-5522DD26E36B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F61BFC-83D4-4E01-856D-722926DD3849}" type="doc">
      <dgm:prSet loTypeId="urn:microsoft.com/office/officeart/2005/8/layout/radial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CA2C1E5-F017-40A0-8CA5-2B3E386E1914}">
      <dgm:prSet phldrT="[Texto]"/>
      <dgm:spPr/>
      <dgm:t>
        <a:bodyPr/>
        <a:lstStyle/>
        <a:p>
          <a:r>
            <a:rPr lang="en-US" dirty="0" err="1" smtClean="0"/>
            <a:t>Arquitetura</a:t>
          </a:r>
          <a:r>
            <a:rPr lang="en-US" dirty="0" smtClean="0"/>
            <a:t> </a:t>
          </a:r>
          <a:r>
            <a:rPr lang="en-US" dirty="0" err="1" smtClean="0"/>
            <a:t>da</a:t>
          </a:r>
          <a:r>
            <a:rPr lang="en-US" dirty="0" smtClean="0"/>
            <a:t> </a:t>
          </a:r>
          <a:r>
            <a:rPr lang="en-US" dirty="0" err="1" smtClean="0"/>
            <a:t>Informação</a:t>
          </a:r>
          <a:endParaRPr lang="en-US" dirty="0"/>
        </a:p>
      </dgm:t>
    </dgm:pt>
    <dgm:pt modelId="{8EF50D86-DABA-4EE2-8340-03C0C30DF28E}" type="parTrans" cxnId="{90DDC419-27FC-4D54-973E-77400865AB4A}">
      <dgm:prSet/>
      <dgm:spPr/>
      <dgm:t>
        <a:bodyPr/>
        <a:lstStyle/>
        <a:p>
          <a:endParaRPr lang="en-US"/>
        </a:p>
      </dgm:t>
    </dgm:pt>
    <dgm:pt modelId="{B7B788A0-84EB-44CB-ACB6-A7FD1D6A40C5}" type="sibTrans" cxnId="{90DDC419-27FC-4D54-973E-77400865AB4A}">
      <dgm:prSet/>
      <dgm:spPr/>
      <dgm:t>
        <a:bodyPr/>
        <a:lstStyle/>
        <a:p>
          <a:endParaRPr lang="en-US"/>
        </a:p>
      </dgm:t>
    </dgm:pt>
    <dgm:pt modelId="{6D8E0445-2A6E-43B3-AE71-18E173F7F2D9}">
      <dgm:prSet phldrT="[Texto]"/>
      <dgm:spPr/>
      <dgm:t>
        <a:bodyPr/>
        <a:lstStyle/>
        <a:p>
          <a:r>
            <a:rPr lang="en-US" dirty="0" err="1" smtClean="0"/>
            <a:t>Educação</a:t>
          </a:r>
          <a:endParaRPr lang="en-US" dirty="0"/>
        </a:p>
      </dgm:t>
    </dgm:pt>
    <dgm:pt modelId="{E595040E-CBF0-4171-8C3A-E3ED8C493B2A}" type="parTrans" cxnId="{7E310A8D-1EEC-48FD-8ED2-6D55F135B4A7}">
      <dgm:prSet/>
      <dgm:spPr/>
      <dgm:t>
        <a:bodyPr/>
        <a:lstStyle/>
        <a:p>
          <a:endParaRPr lang="en-US"/>
        </a:p>
      </dgm:t>
    </dgm:pt>
    <dgm:pt modelId="{889BED69-35B0-42BB-ACBC-6EA09F88C186}" type="sibTrans" cxnId="{7E310A8D-1EEC-48FD-8ED2-6D55F135B4A7}">
      <dgm:prSet/>
      <dgm:spPr/>
      <dgm:t>
        <a:bodyPr/>
        <a:lstStyle/>
        <a:p>
          <a:endParaRPr lang="en-US"/>
        </a:p>
      </dgm:t>
    </dgm:pt>
    <dgm:pt modelId="{AC8AA6D1-FDAC-4CCD-AE0B-274C5AF747C7}">
      <dgm:prSet phldrT="[Texto]"/>
      <dgm:spPr/>
      <dgm:t>
        <a:bodyPr/>
        <a:lstStyle/>
        <a:p>
          <a:r>
            <a:rPr lang="en-US" dirty="0" err="1" smtClean="0"/>
            <a:t>Enhenharia</a:t>
          </a:r>
          <a:r>
            <a:rPr lang="en-US" dirty="0" smtClean="0"/>
            <a:t> de Software</a:t>
          </a:r>
          <a:endParaRPr lang="en-US" dirty="0"/>
        </a:p>
      </dgm:t>
    </dgm:pt>
    <dgm:pt modelId="{4C2E102E-B903-4C1E-BA28-6DE5B518E479}" type="parTrans" cxnId="{EA59245E-412F-411B-82C3-134038AA52DA}">
      <dgm:prSet/>
      <dgm:spPr/>
      <dgm:t>
        <a:bodyPr/>
        <a:lstStyle/>
        <a:p>
          <a:endParaRPr lang="en-US"/>
        </a:p>
      </dgm:t>
    </dgm:pt>
    <dgm:pt modelId="{065FD4AA-09A7-4C52-ACE6-BFF7633FEA37}" type="sibTrans" cxnId="{EA59245E-412F-411B-82C3-134038AA52DA}">
      <dgm:prSet/>
      <dgm:spPr/>
      <dgm:t>
        <a:bodyPr/>
        <a:lstStyle/>
        <a:p>
          <a:endParaRPr lang="en-US"/>
        </a:p>
      </dgm:t>
    </dgm:pt>
    <dgm:pt modelId="{8676A7C7-6AA6-4C05-BB56-354C3DFD49BD}">
      <dgm:prSet phldrT="[Texto]"/>
      <dgm:spPr/>
      <dgm:t>
        <a:bodyPr/>
        <a:lstStyle/>
        <a:p>
          <a:r>
            <a:rPr lang="en-US" dirty="0" err="1" smtClean="0"/>
            <a:t>Psicologia</a:t>
          </a:r>
          <a:r>
            <a:rPr lang="en-US" dirty="0" smtClean="0"/>
            <a:t> </a:t>
          </a:r>
          <a:r>
            <a:rPr lang="en-US" dirty="0" err="1" smtClean="0"/>
            <a:t>Organizacional</a:t>
          </a:r>
          <a:endParaRPr lang="en-US" dirty="0"/>
        </a:p>
      </dgm:t>
    </dgm:pt>
    <dgm:pt modelId="{D437A6A6-66A5-4CE4-A4C0-8BC568F4BE2A}" type="parTrans" cxnId="{051540C3-61A5-4263-B725-5E863C245516}">
      <dgm:prSet/>
      <dgm:spPr/>
      <dgm:t>
        <a:bodyPr/>
        <a:lstStyle/>
        <a:p>
          <a:endParaRPr lang="en-US"/>
        </a:p>
      </dgm:t>
    </dgm:pt>
    <dgm:pt modelId="{D960C99E-CD9C-426E-ABD2-B2848DF4ACA6}" type="sibTrans" cxnId="{051540C3-61A5-4263-B725-5E863C245516}">
      <dgm:prSet/>
      <dgm:spPr/>
      <dgm:t>
        <a:bodyPr/>
        <a:lstStyle/>
        <a:p>
          <a:endParaRPr lang="en-US"/>
        </a:p>
      </dgm:t>
    </dgm:pt>
    <dgm:pt modelId="{9D541FD8-9F48-44F3-B478-A5DDA914682D}">
      <dgm:prSet phldrT="[Texto]"/>
      <dgm:spPr/>
      <dgm:t>
        <a:bodyPr/>
        <a:lstStyle/>
        <a:p>
          <a:r>
            <a:rPr lang="en-US" dirty="0" err="1" smtClean="0"/>
            <a:t>Sociologia</a:t>
          </a:r>
          <a:r>
            <a:rPr lang="en-US" dirty="0" smtClean="0"/>
            <a:t> e </a:t>
          </a:r>
          <a:r>
            <a:rPr lang="en-US" dirty="0" err="1" smtClean="0"/>
            <a:t>Antropologia</a:t>
          </a:r>
          <a:endParaRPr lang="en-US" dirty="0"/>
        </a:p>
      </dgm:t>
    </dgm:pt>
    <dgm:pt modelId="{2C56FC87-7813-49E2-90DA-0030B244A5AD}" type="parTrans" cxnId="{10DA9DD8-73C7-4082-A7D5-97FF56126565}">
      <dgm:prSet/>
      <dgm:spPr/>
      <dgm:t>
        <a:bodyPr/>
        <a:lstStyle/>
        <a:p>
          <a:endParaRPr lang="en-US"/>
        </a:p>
      </dgm:t>
    </dgm:pt>
    <dgm:pt modelId="{E35825C0-6904-4F96-84C6-D03509337123}" type="sibTrans" cxnId="{10DA9DD8-73C7-4082-A7D5-97FF56126565}">
      <dgm:prSet/>
      <dgm:spPr/>
      <dgm:t>
        <a:bodyPr/>
        <a:lstStyle/>
        <a:p>
          <a:endParaRPr lang="en-US"/>
        </a:p>
      </dgm:t>
    </dgm:pt>
    <dgm:pt modelId="{23F27E1C-3969-484F-8BEA-7CE29B68432E}">
      <dgm:prSet phldrT="[Texto]"/>
      <dgm:spPr/>
      <dgm:t>
        <a:bodyPr/>
        <a:lstStyle/>
        <a:p>
          <a:r>
            <a:rPr lang="en-US" dirty="0" err="1" smtClean="0"/>
            <a:t>Ciência</a:t>
          </a:r>
          <a:r>
            <a:rPr lang="en-US" dirty="0" smtClean="0"/>
            <a:t> </a:t>
          </a:r>
          <a:r>
            <a:rPr lang="en-US" dirty="0" err="1" smtClean="0"/>
            <a:t>da</a:t>
          </a:r>
          <a:r>
            <a:rPr lang="en-US" dirty="0" smtClean="0"/>
            <a:t> </a:t>
          </a:r>
          <a:r>
            <a:rPr lang="en-US" dirty="0" err="1" smtClean="0"/>
            <a:t>Informação</a:t>
          </a:r>
          <a:endParaRPr lang="en-US" dirty="0"/>
        </a:p>
      </dgm:t>
    </dgm:pt>
    <dgm:pt modelId="{48B03300-E4B1-48E1-BF7F-A96A726E49A0}" type="parTrans" cxnId="{23B53410-AF8F-4E64-8AF1-C0F600D826D5}">
      <dgm:prSet/>
      <dgm:spPr/>
      <dgm:t>
        <a:bodyPr/>
        <a:lstStyle/>
        <a:p>
          <a:endParaRPr lang="en-US"/>
        </a:p>
      </dgm:t>
    </dgm:pt>
    <dgm:pt modelId="{A578FCD3-CE13-4855-9DBA-9B322349A607}" type="sibTrans" cxnId="{23B53410-AF8F-4E64-8AF1-C0F600D826D5}">
      <dgm:prSet/>
      <dgm:spPr/>
      <dgm:t>
        <a:bodyPr/>
        <a:lstStyle/>
        <a:p>
          <a:endParaRPr lang="en-US"/>
        </a:p>
      </dgm:t>
    </dgm:pt>
    <dgm:pt modelId="{7973134B-D17D-423E-915C-1AB5EE2BAE25}">
      <dgm:prSet phldrT="[Texto]"/>
      <dgm:spPr/>
      <dgm:t>
        <a:bodyPr/>
        <a:lstStyle/>
        <a:p>
          <a:r>
            <a:rPr lang="en-US" dirty="0" err="1" smtClean="0"/>
            <a:t>Ciências</a:t>
          </a:r>
          <a:r>
            <a:rPr lang="en-US" dirty="0" smtClean="0"/>
            <a:t> </a:t>
          </a:r>
          <a:r>
            <a:rPr lang="en-US" dirty="0" err="1" smtClean="0"/>
            <a:t>Cognitivas</a:t>
          </a:r>
          <a:endParaRPr lang="en-US" dirty="0"/>
        </a:p>
      </dgm:t>
    </dgm:pt>
    <dgm:pt modelId="{5129E960-59C9-47C8-8C19-05BD9EF74011}" type="parTrans" cxnId="{744FE721-870C-4491-8FC9-22EBAA322352}">
      <dgm:prSet/>
      <dgm:spPr/>
      <dgm:t>
        <a:bodyPr/>
        <a:lstStyle/>
        <a:p>
          <a:endParaRPr lang="en-US"/>
        </a:p>
      </dgm:t>
    </dgm:pt>
    <dgm:pt modelId="{FF5BDC0A-B1F2-4ED2-BFAE-FA62ED05A2EF}" type="sibTrans" cxnId="{744FE721-870C-4491-8FC9-22EBAA322352}">
      <dgm:prSet/>
      <dgm:spPr/>
      <dgm:t>
        <a:bodyPr/>
        <a:lstStyle/>
        <a:p>
          <a:endParaRPr lang="en-US"/>
        </a:p>
      </dgm:t>
    </dgm:pt>
    <dgm:pt modelId="{66759D10-B4C6-4D52-AA96-ACA0E011ABA8}">
      <dgm:prSet phldrT="[Texto]"/>
      <dgm:spPr/>
      <dgm:t>
        <a:bodyPr/>
        <a:lstStyle/>
        <a:p>
          <a:r>
            <a:rPr lang="en-US" dirty="0" err="1" smtClean="0"/>
            <a:t>Desenho</a:t>
          </a:r>
          <a:r>
            <a:rPr lang="en-US" dirty="0" smtClean="0"/>
            <a:t> Industrial, Design </a:t>
          </a:r>
          <a:r>
            <a:rPr lang="en-US" dirty="0" err="1" smtClean="0"/>
            <a:t>Gráfico</a:t>
          </a:r>
          <a:endParaRPr lang="en-US" dirty="0"/>
        </a:p>
      </dgm:t>
    </dgm:pt>
    <dgm:pt modelId="{252504CF-0CCD-4633-81AB-FC28C9E8A4B9}" type="parTrans" cxnId="{7006DD87-5EFF-4F9E-8AE8-B36DFBC38CA4}">
      <dgm:prSet/>
      <dgm:spPr/>
      <dgm:t>
        <a:bodyPr/>
        <a:lstStyle/>
        <a:p>
          <a:endParaRPr lang="en-US"/>
        </a:p>
      </dgm:t>
    </dgm:pt>
    <dgm:pt modelId="{BF03E51B-F784-4A91-A9C2-DAE44057E150}" type="sibTrans" cxnId="{7006DD87-5EFF-4F9E-8AE8-B36DFBC38CA4}">
      <dgm:prSet/>
      <dgm:spPr/>
      <dgm:t>
        <a:bodyPr/>
        <a:lstStyle/>
        <a:p>
          <a:endParaRPr lang="en-US"/>
        </a:p>
      </dgm:t>
    </dgm:pt>
    <dgm:pt modelId="{00B616CC-5A32-4F57-8E64-B683725949EA}">
      <dgm:prSet phldrT="[Texto]"/>
      <dgm:spPr/>
      <dgm:t>
        <a:bodyPr/>
        <a:lstStyle/>
        <a:p>
          <a:r>
            <a:rPr lang="en-US" dirty="0" err="1" smtClean="0"/>
            <a:t>Ciência</a:t>
          </a:r>
          <a:r>
            <a:rPr lang="en-US" dirty="0" smtClean="0"/>
            <a:t> </a:t>
          </a:r>
          <a:r>
            <a:rPr lang="en-US" dirty="0" err="1" smtClean="0"/>
            <a:t>da</a:t>
          </a:r>
          <a:r>
            <a:rPr lang="en-US" dirty="0" smtClean="0"/>
            <a:t> </a:t>
          </a:r>
          <a:r>
            <a:rPr lang="en-US" dirty="0" err="1" smtClean="0"/>
            <a:t>Computação</a:t>
          </a:r>
          <a:endParaRPr lang="en-US" dirty="0"/>
        </a:p>
      </dgm:t>
    </dgm:pt>
    <dgm:pt modelId="{D3459009-E842-4E12-9380-37E7A682DA8B}" type="parTrans" cxnId="{3828EA95-3F66-4559-88B5-68D6FC493753}">
      <dgm:prSet/>
      <dgm:spPr/>
      <dgm:t>
        <a:bodyPr/>
        <a:lstStyle/>
        <a:p>
          <a:endParaRPr lang="en-US"/>
        </a:p>
      </dgm:t>
    </dgm:pt>
    <dgm:pt modelId="{FB8449F6-2383-4A1F-901B-139C4D9C0102}" type="sibTrans" cxnId="{3828EA95-3F66-4559-88B5-68D6FC493753}">
      <dgm:prSet/>
      <dgm:spPr/>
      <dgm:t>
        <a:bodyPr/>
        <a:lstStyle/>
        <a:p>
          <a:endParaRPr lang="en-US"/>
        </a:p>
      </dgm:t>
    </dgm:pt>
    <dgm:pt modelId="{73E129BB-FACC-4C50-855B-A1E4ACBDB54A}" type="pres">
      <dgm:prSet presAssocID="{F8F61BFC-83D4-4E01-856D-722926DD3849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7DD24D-647B-4D9E-89B4-97D76C858D4C}" type="pres">
      <dgm:prSet presAssocID="{F8F61BFC-83D4-4E01-856D-722926DD3849}" presName="radial" presStyleCnt="0">
        <dgm:presLayoutVars>
          <dgm:animLvl val="ctr"/>
        </dgm:presLayoutVars>
      </dgm:prSet>
      <dgm:spPr/>
    </dgm:pt>
    <dgm:pt modelId="{B66D1FEC-404C-4ED4-B4EC-469DBE3185E8}" type="pres">
      <dgm:prSet presAssocID="{ECA2C1E5-F017-40A0-8CA5-2B3E386E1914}" presName="centerShape" presStyleLbl="vennNode1" presStyleIdx="0" presStyleCnt="9"/>
      <dgm:spPr/>
      <dgm:t>
        <a:bodyPr/>
        <a:lstStyle/>
        <a:p>
          <a:endParaRPr lang="en-US"/>
        </a:p>
      </dgm:t>
    </dgm:pt>
    <dgm:pt modelId="{A585F2A2-3FAA-4FA6-B23C-A77BE404AAE6}" type="pres">
      <dgm:prSet presAssocID="{6D8E0445-2A6E-43B3-AE71-18E173F7F2D9}" presName="node" presStyleLbl="venn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953D9D-4982-40A5-860E-3BDFF4C3652B}" type="pres">
      <dgm:prSet presAssocID="{AC8AA6D1-FDAC-4CCD-AE0B-274C5AF747C7}" presName="node" presStyleLbl="venn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7F902E-97C7-4818-9056-BEDA96917403}" type="pres">
      <dgm:prSet presAssocID="{8676A7C7-6AA6-4C05-BB56-354C3DFD49BD}" presName="node" presStyleLbl="venn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5E4B17-CF2F-4BEB-BB00-C1FEB97E86F4}" type="pres">
      <dgm:prSet presAssocID="{9D541FD8-9F48-44F3-B478-A5DDA914682D}" presName="node" presStyleLbl="venn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73C9EB-5926-4ADC-A992-D6270EA8BC32}" type="pres">
      <dgm:prSet presAssocID="{23F27E1C-3969-484F-8BEA-7CE29B68432E}" presName="node" presStyleLbl="venn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56419D-C7FB-4AA1-BE34-0EFEFF5638A5}" type="pres">
      <dgm:prSet presAssocID="{7973134B-D17D-423E-915C-1AB5EE2BAE25}" presName="node" presStyleLbl="venn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3178E5-7238-46AC-824F-93900620F3DA}" type="pres">
      <dgm:prSet presAssocID="{66759D10-B4C6-4D52-AA96-ACA0E011ABA8}" presName="node" presStyleLbl="venn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5F9AF3-A4E5-4AF2-A330-45F3FA85C141}" type="pres">
      <dgm:prSet presAssocID="{00B616CC-5A32-4F57-8E64-B683725949EA}" presName="node" presStyleLbl="venn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4FDD73-D012-4C1F-A5E3-01987D93A65A}" type="presOf" srcId="{AC8AA6D1-FDAC-4CCD-AE0B-274C5AF747C7}" destId="{94953D9D-4982-40A5-860E-3BDFF4C3652B}" srcOrd="0" destOrd="0" presId="urn:microsoft.com/office/officeart/2005/8/layout/radial3"/>
    <dgm:cxn modelId="{EA59245E-412F-411B-82C3-134038AA52DA}" srcId="{ECA2C1E5-F017-40A0-8CA5-2B3E386E1914}" destId="{AC8AA6D1-FDAC-4CCD-AE0B-274C5AF747C7}" srcOrd="1" destOrd="0" parTransId="{4C2E102E-B903-4C1E-BA28-6DE5B518E479}" sibTransId="{065FD4AA-09A7-4C52-ACE6-BFF7633FEA37}"/>
    <dgm:cxn modelId="{55F4F179-0802-45E0-8619-CDACB5CCCC30}" type="presOf" srcId="{23F27E1C-3969-484F-8BEA-7CE29B68432E}" destId="{FA73C9EB-5926-4ADC-A992-D6270EA8BC32}" srcOrd="0" destOrd="0" presId="urn:microsoft.com/office/officeart/2005/8/layout/radial3"/>
    <dgm:cxn modelId="{051540C3-61A5-4263-B725-5E863C245516}" srcId="{ECA2C1E5-F017-40A0-8CA5-2B3E386E1914}" destId="{8676A7C7-6AA6-4C05-BB56-354C3DFD49BD}" srcOrd="2" destOrd="0" parTransId="{D437A6A6-66A5-4CE4-A4C0-8BC568F4BE2A}" sibTransId="{D960C99E-CD9C-426E-ABD2-B2848DF4ACA6}"/>
    <dgm:cxn modelId="{45E9C943-B536-4F69-AFCB-3C8E4E6C51C8}" type="presOf" srcId="{00B616CC-5A32-4F57-8E64-B683725949EA}" destId="{2B5F9AF3-A4E5-4AF2-A330-45F3FA85C141}" srcOrd="0" destOrd="0" presId="urn:microsoft.com/office/officeart/2005/8/layout/radial3"/>
    <dgm:cxn modelId="{90DDC419-27FC-4D54-973E-77400865AB4A}" srcId="{F8F61BFC-83D4-4E01-856D-722926DD3849}" destId="{ECA2C1E5-F017-40A0-8CA5-2B3E386E1914}" srcOrd="0" destOrd="0" parTransId="{8EF50D86-DABA-4EE2-8340-03C0C30DF28E}" sibTransId="{B7B788A0-84EB-44CB-ACB6-A7FD1D6A40C5}"/>
    <dgm:cxn modelId="{17A9C777-121C-4B4E-BDD4-8B2E57B47472}" type="presOf" srcId="{7973134B-D17D-423E-915C-1AB5EE2BAE25}" destId="{3556419D-C7FB-4AA1-BE34-0EFEFF5638A5}" srcOrd="0" destOrd="0" presId="urn:microsoft.com/office/officeart/2005/8/layout/radial3"/>
    <dgm:cxn modelId="{10DA9DD8-73C7-4082-A7D5-97FF56126565}" srcId="{ECA2C1E5-F017-40A0-8CA5-2B3E386E1914}" destId="{9D541FD8-9F48-44F3-B478-A5DDA914682D}" srcOrd="3" destOrd="0" parTransId="{2C56FC87-7813-49E2-90DA-0030B244A5AD}" sibTransId="{E35825C0-6904-4F96-84C6-D03509337123}"/>
    <dgm:cxn modelId="{DFF78C3A-61BD-4EE0-82EA-05E3F6293A11}" type="presOf" srcId="{66759D10-B4C6-4D52-AA96-ACA0E011ABA8}" destId="{833178E5-7238-46AC-824F-93900620F3DA}" srcOrd="0" destOrd="0" presId="urn:microsoft.com/office/officeart/2005/8/layout/radial3"/>
    <dgm:cxn modelId="{0ED51F64-5C53-42CD-807C-34E866F888DD}" type="presOf" srcId="{9D541FD8-9F48-44F3-B478-A5DDA914682D}" destId="{7A5E4B17-CF2F-4BEB-BB00-C1FEB97E86F4}" srcOrd="0" destOrd="0" presId="urn:microsoft.com/office/officeart/2005/8/layout/radial3"/>
    <dgm:cxn modelId="{3F4A85C0-C895-4EB5-95CD-00DEFBC58B83}" type="presOf" srcId="{6D8E0445-2A6E-43B3-AE71-18E173F7F2D9}" destId="{A585F2A2-3FAA-4FA6-B23C-A77BE404AAE6}" srcOrd="0" destOrd="0" presId="urn:microsoft.com/office/officeart/2005/8/layout/radial3"/>
    <dgm:cxn modelId="{744FE721-870C-4491-8FC9-22EBAA322352}" srcId="{ECA2C1E5-F017-40A0-8CA5-2B3E386E1914}" destId="{7973134B-D17D-423E-915C-1AB5EE2BAE25}" srcOrd="5" destOrd="0" parTransId="{5129E960-59C9-47C8-8C19-05BD9EF74011}" sibTransId="{FF5BDC0A-B1F2-4ED2-BFAE-FA62ED05A2EF}"/>
    <dgm:cxn modelId="{7006DD87-5EFF-4F9E-8AE8-B36DFBC38CA4}" srcId="{ECA2C1E5-F017-40A0-8CA5-2B3E386E1914}" destId="{66759D10-B4C6-4D52-AA96-ACA0E011ABA8}" srcOrd="6" destOrd="0" parTransId="{252504CF-0CCD-4633-81AB-FC28C9E8A4B9}" sibTransId="{BF03E51B-F784-4A91-A9C2-DAE44057E150}"/>
    <dgm:cxn modelId="{14DCC008-D07A-418C-9CF3-82179BC4348D}" type="presOf" srcId="{8676A7C7-6AA6-4C05-BB56-354C3DFD49BD}" destId="{137F902E-97C7-4818-9056-BEDA96917403}" srcOrd="0" destOrd="0" presId="urn:microsoft.com/office/officeart/2005/8/layout/radial3"/>
    <dgm:cxn modelId="{23B53410-AF8F-4E64-8AF1-C0F600D826D5}" srcId="{ECA2C1E5-F017-40A0-8CA5-2B3E386E1914}" destId="{23F27E1C-3969-484F-8BEA-7CE29B68432E}" srcOrd="4" destOrd="0" parTransId="{48B03300-E4B1-48E1-BF7F-A96A726E49A0}" sibTransId="{A578FCD3-CE13-4855-9DBA-9B322349A607}"/>
    <dgm:cxn modelId="{7E310A8D-1EEC-48FD-8ED2-6D55F135B4A7}" srcId="{ECA2C1E5-F017-40A0-8CA5-2B3E386E1914}" destId="{6D8E0445-2A6E-43B3-AE71-18E173F7F2D9}" srcOrd="0" destOrd="0" parTransId="{E595040E-CBF0-4171-8C3A-E3ED8C493B2A}" sibTransId="{889BED69-35B0-42BB-ACBC-6EA09F88C186}"/>
    <dgm:cxn modelId="{71FE17CB-19A4-464E-8FE1-A07E321A5834}" type="presOf" srcId="{F8F61BFC-83D4-4E01-856D-722926DD3849}" destId="{73E129BB-FACC-4C50-855B-A1E4ACBDB54A}" srcOrd="0" destOrd="0" presId="urn:microsoft.com/office/officeart/2005/8/layout/radial3"/>
    <dgm:cxn modelId="{3828EA95-3F66-4559-88B5-68D6FC493753}" srcId="{ECA2C1E5-F017-40A0-8CA5-2B3E386E1914}" destId="{00B616CC-5A32-4F57-8E64-B683725949EA}" srcOrd="7" destOrd="0" parTransId="{D3459009-E842-4E12-9380-37E7A682DA8B}" sibTransId="{FB8449F6-2383-4A1F-901B-139C4D9C0102}"/>
    <dgm:cxn modelId="{8F11AF8B-D38B-4CCB-9E00-ACABEEFAE2A1}" type="presOf" srcId="{ECA2C1E5-F017-40A0-8CA5-2B3E386E1914}" destId="{B66D1FEC-404C-4ED4-B4EC-469DBE3185E8}" srcOrd="0" destOrd="0" presId="urn:microsoft.com/office/officeart/2005/8/layout/radial3"/>
    <dgm:cxn modelId="{8ED53C72-118E-4A2D-9732-C394BFDBCEB5}" type="presParOf" srcId="{73E129BB-FACC-4C50-855B-A1E4ACBDB54A}" destId="{677DD24D-647B-4D9E-89B4-97D76C858D4C}" srcOrd="0" destOrd="0" presId="urn:microsoft.com/office/officeart/2005/8/layout/radial3"/>
    <dgm:cxn modelId="{3C3E00AA-A215-4AFC-91B6-17EB2FCDC43D}" type="presParOf" srcId="{677DD24D-647B-4D9E-89B4-97D76C858D4C}" destId="{B66D1FEC-404C-4ED4-B4EC-469DBE3185E8}" srcOrd="0" destOrd="0" presId="urn:microsoft.com/office/officeart/2005/8/layout/radial3"/>
    <dgm:cxn modelId="{BE2C6DB7-C4FD-4BD4-9BFD-9CE5855E7E1B}" type="presParOf" srcId="{677DD24D-647B-4D9E-89B4-97D76C858D4C}" destId="{A585F2A2-3FAA-4FA6-B23C-A77BE404AAE6}" srcOrd="1" destOrd="0" presId="urn:microsoft.com/office/officeart/2005/8/layout/radial3"/>
    <dgm:cxn modelId="{5035FA40-C319-4EA9-8882-E90E050AD94D}" type="presParOf" srcId="{677DD24D-647B-4D9E-89B4-97D76C858D4C}" destId="{94953D9D-4982-40A5-860E-3BDFF4C3652B}" srcOrd="2" destOrd="0" presId="urn:microsoft.com/office/officeart/2005/8/layout/radial3"/>
    <dgm:cxn modelId="{B4B2DB00-A0BC-440F-BB39-0D35A19D5BBB}" type="presParOf" srcId="{677DD24D-647B-4D9E-89B4-97D76C858D4C}" destId="{137F902E-97C7-4818-9056-BEDA96917403}" srcOrd="3" destOrd="0" presId="urn:microsoft.com/office/officeart/2005/8/layout/radial3"/>
    <dgm:cxn modelId="{450E3CF3-DE0A-4D2E-A219-2706962EA7A6}" type="presParOf" srcId="{677DD24D-647B-4D9E-89B4-97D76C858D4C}" destId="{7A5E4B17-CF2F-4BEB-BB00-C1FEB97E86F4}" srcOrd="4" destOrd="0" presId="urn:microsoft.com/office/officeart/2005/8/layout/radial3"/>
    <dgm:cxn modelId="{48E46372-7F33-4D6B-9CC3-6082F3BA8D26}" type="presParOf" srcId="{677DD24D-647B-4D9E-89B4-97D76C858D4C}" destId="{FA73C9EB-5926-4ADC-A992-D6270EA8BC32}" srcOrd="5" destOrd="0" presId="urn:microsoft.com/office/officeart/2005/8/layout/radial3"/>
    <dgm:cxn modelId="{412C91E6-0327-4064-8652-A9882C3F8121}" type="presParOf" srcId="{677DD24D-647B-4D9E-89B4-97D76C858D4C}" destId="{3556419D-C7FB-4AA1-BE34-0EFEFF5638A5}" srcOrd="6" destOrd="0" presId="urn:microsoft.com/office/officeart/2005/8/layout/radial3"/>
    <dgm:cxn modelId="{43373EA3-7992-4D13-9303-9A79B9084601}" type="presParOf" srcId="{677DD24D-647B-4D9E-89B4-97D76C858D4C}" destId="{833178E5-7238-46AC-824F-93900620F3DA}" srcOrd="7" destOrd="0" presId="urn:microsoft.com/office/officeart/2005/8/layout/radial3"/>
    <dgm:cxn modelId="{371BCB98-C6B0-49B9-9621-20327CA11B6E}" type="presParOf" srcId="{677DD24D-647B-4D9E-89B4-97D76C858D4C}" destId="{2B5F9AF3-A4E5-4AF2-A330-45F3FA85C141}" srcOrd="8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BD2ED9-F956-4BA3-88C5-AC6F30A2009D}">
      <dsp:nvSpPr>
        <dsp:cNvPr id="0" name=""/>
        <dsp:cNvSpPr/>
      </dsp:nvSpPr>
      <dsp:spPr>
        <a:xfrm>
          <a:off x="2804159" y="65722"/>
          <a:ext cx="3154680" cy="315468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 smtClean="0"/>
            <a:t>Usuário</a:t>
          </a:r>
          <a:endParaRPr lang="en-US" sz="3700" kern="1200" dirty="0"/>
        </a:p>
      </dsp:txBody>
      <dsp:txXfrm>
        <a:off x="3224783" y="617791"/>
        <a:ext cx="2313432" cy="1419606"/>
      </dsp:txXfrm>
    </dsp:sp>
    <dsp:sp modelId="{9856AF53-0E0F-43EE-9E4A-5B7CC356EDAB}">
      <dsp:nvSpPr>
        <dsp:cNvPr id="0" name=""/>
        <dsp:cNvSpPr/>
      </dsp:nvSpPr>
      <dsp:spPr>
        <a:xfrm>
          <a:off x="3942473" y="2037397"/>
          <a:ext cx="3154680" cy="315468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 smtClean="0"/>
            <a:t>Conteúdo</a:t>
          </a:r>
          <a:endParaRPr lang="en-US" sz="3700" kern="1200" dirty="0"/>
        </a:p>
      </dsp:txBody>
      <dsp:txXfrm>
        <a:off x="4907280" y="2852356"/>
        <a:ext cx="1892808" cy="1735074"/>
      </dsp:txXfrm>
    </dsp:sp>
    <dsp:sp modelId="{2221BBBD-DFEB-4894-9319-E0207BC78557}">
      <dsp:nvSpPr>
        <dsp:cNvPr id="0" name=""/>
        <dsp:cNvSpPr/>
      </dsp:nvSpPr>
      <dsp:spPr>
        <a:xfrm>
          <a:off x="1665846" y="2037397"/>
          <a:ext cx="3154680" cy="315468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 smtClean="0"/>
            <a:t>Contexto</a:t>
          </a:r>
          <a:endParaRPr lang="en-US" sz="3700" kern="1200" dirty="0"/>
        </a:p>
      </dsp:txBody>
      <dsp:txXfrm>
        <a:off x="1962911" y="2852356"/>
        <a:ext cx="1892808" cy="17350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D1FEC-404C-4ED4-B4EC-469DBE3185E8}">
      <dsp:nvSpPr>
        <dsp:cNvPr id="0" name=""/>
        <dsp:cNvSpPr/>
      </dsp:nvSpPr>
      <dsp:spPr>
        <a:xfrm>
          <a:off x="2441376" y="1526976"/>
          <a:ext cx="3804046" cy="3804046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kern="1200" dirty="0" err="1" smtClean="0"/>
            <a:t>Arquitetura</a:t>
          </a:r>
          <a:r>
            <a:rPr lang="en-US" sz="4300" kern="1200" dirty="0" smtClean="0"/>
            <a:t> </a:t>
          </a:r>
          <a:r>
            <a:rPr lang="en-US" sz="4300" kern="1200" dirty="0" err="1" smtClean="0"/>
            <a:t>da</a:t>
          </a:r>
          <a:r>
            <a:rPr lang="en-US" sz="4300" kern="1200" dirty="0" smtClean="0"/>
            <a:t> </a:t>
          </a:r>
          <a:r>
            <a:rPr lang="en-US" sz="4300" kern="1200" dirty="0" err="1" smtClean="0"/>
            <a:t>Informação</a:t>
          </a:r>
          <a:endParaRPr lang="en-US" sz="4300" kern="1200" dirty="0"/>
        </a:p>
      </dsp:txBody>
      <dsp:txXfrm>
        <a:off x="2998466" y="2084066"/>
        <a:ext cx="2689866" cy="2689866"/>
      </dsp:txXfrm>
    </dsp:sp>
    <dsp:sp modelId="{A585F2A2-3FAA-4FA6-B23C-A77BE404AAE6}">
      <dsp:nvSpPr>
        <dsp:cNvPr id="0" name=""/>
        <dsp:cNvSpPr/>
      </dsp:nvSpPr>
      <dsp:spPr>
        <a:xfrm>
          <a:off x="3392388" y="679"/>
          <a:ext cx="1902023" cy="1902023"/>
        </a:xfrm>
        <a:prstGeom prst="ellipse">
          <a:avLst/>
        </a:prstGeom>
        <a:solidFill>
          <a:schemeClr val="accent5">
            <a:alpha val="50000"/>
            <a:hueOff val="-1241735"/>
            <a:satOff val="4976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Educação</a:t>
          </a:r>
          <a:endParaRPr lang="en-US" sz="1700" kern="1200" dirty="0"/>
        </a:p>
      </dsp:txBody>
      <dsp:txXfrm>
        <a:off x="3670933" y="279224"/>
        <a:ext cx="1344933" cy="1344933"/>
      </dsp:txXfrm>
    </dsp:sp>
    <dsp:sp modelId="{94953D9D-4982-40A5-860E-3BDFF4C3652B}">
      <dsp:nvSpPr>
        <dsp:cNvPr id="0" name=""/>
        <dsp:cNvSpPr/>
      </dsp:nvSpPr>
      <dsp:spPr>
        <a:xfrm>
          <a:off x="5144110" y="726266"/>
          <a:ext cx="1902023" cy="1902023"/>
        </a:xfrm>
        <a:prstGeom prst="ellipse">
          <a:avLst/>
        </a:prstGeom>
        <a:solidFill>
          <a:schemeClr val="accent5">
            <a:alpha val="50000"/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Enhenharia</a:t>
          </a:r>
          <a:r>
            <a:rPr lang="en-US" sz="1700" kern="1200" dirty="0" smtClean="0"/>
            <a:t> de Software</a:t>
          </a:r>
          <a:endParaRPr lang="en-US" sz="1700" kern="1200" dirty="0"/>
        </a:p>
      </dsp:txBody>
      <dsp:txXfrm>
        <a:off x="5422655" y="1004811"/>
        <a:ext cx="1344933" cy="1344933"/>
      </dsp:txXfrm>
    </dsp:sp>
    <dsp:sp modelId="{137F902E-97C7-4818-9056-BEDA96917403}">
      <dsp:nvSpPr>
        <dsp:cNvPr id="0" name=""/>
        <dsp:cNvSpPr/>
      </dsp:nvSpPr>
      <dsp:spPr>
        <a:xfrm>
          <a:off x="5869697" y="2477988"/>
          <a:ext cx="1902023" cy="1902023"/>
        </a:xfrm>
        <a:prstGeom prst="ellipse">
          <a:avLst/>
        </a:prstGeom>
        <a:solidFill>
          <a:schemeClr val="accent5">
            <a:alpha val="50000"/>
            <a:hueOff val="-3725204"/>
            <a:satOff val="14929"/>
            <a:lumOff val="323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Psicologia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Organizacional</a:t>
          </a:r>
          <a:endParaRPr lang="en-US" sz="1700" kern="1200" dirty="0"/>
        </a:p>
      </dsp:txBody>
      <dsp:txXfrm>
        <a:off x="6148242" y="2756533"/>
        <a:ext cx="1344933" cy="1344933"/>
      </dsp:txXfrm>
    </dsp:sp>
    <dsp:sp modelId="{7A5E4B17-CF2F-4BEB-BB00-C1FEB97E86F4}">
      <dsp:nvSpPr>
        <dsp:cNvPr id="0" name=""/>
        <dsp:cNvSpPr/>
      </dsp:nvSpPr>
      <dsp:spPr>
        <a:xfrm>
          <a:off x="5144110" y="4229710"/>
          <a:ext cx="1902023" cy="1902023"/>
        </a:xfrm>
        <a:prstGeom prst="ellipse">
          <a:avLst/>
        </a:prstGeom>
        <a:solidFill>
          <a:schemeClr val="accent5">
            <a:alpha val="50000"/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Sociologia</a:t>
          </a:r>
          <a:r>
            <a:rPr lang="en-US" sz="1700" kern="1200" dirty="0" smtClean="0"/>
            <a:t> e </a:t>
          </a:r>
          <a:r>
            <a:rPr lang="en-US" sz="1700" kern="1200" dirty="0" err="1" smtClean="0"/>
            <a:t>Antropologia</a:t>
          </a:r>
          <a:endParaRPr lang="en-US" sz="1700" kern="1200" dirty="0"/>
        </a:p>
      </dsp:txBody>
      <dsp:txXfrm>
        <a:off x="5422655" y="4508255"/>
        <a:ext cx="1344933" cy="1344933"/>
      </dsp:txXfrm>
    </dsp:sp>
    <dsp:sp modelId="{FA73C9EB-5926-4ADC-A992-D6270EA8BC32}">
      <dsp:nvSpPr>
        <dsp:cNvPr id="0" name=""/>
        <dsp:cNvSpPr/>
      </dsp:nvSpPr>
      <dsp:spPr>
        <a:xfrm>
          <a:off x="3392388" y="4955297"/>
          <a:ext cx="1902023" cy="1902023"/>
        </a:xfrm>
        <a:prstGeom prst="ellipse">
          <a:avLst/>
        </a:prstGeom>
        <a:solidFill>
          <a:schemeClr val="accent5">
            <a:alpha val="50000"/>
            <a:hueOff val="-6208672"/>
            <a:satOff val="24882"/>
            <a:lumOff val="53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Ciência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da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Informação</a:t>
          </a:r>
          <a:endParaRPr lang="en-US" sz="1700" kern="1200" dirty="0"/>
        </a:p>
      </dsp:txBody>
      <dsp:txXfrm>
        <a:off x="3670933" y="5233842"/>
        <a:ext cx="1344933" cy="1344933"/>
      </dsp:txXfrm>
    </dsp:sp>
    <dsp:sp modelId="{3556419D-C7FB-4AA1-BE34-0EFEFF5638A5}">
      <dsp:nvSpPr>
        <dsp:cNvPr id="0" name=""/>
        <dsp:cNvSpPr/>
      </dsp:nvSpPr>
      <dsp:spPr>
        <a:xfrm>
          <a:off x="1640666" y="4229710"/>
          <a:ext cx="1902023" cy="1902023"/>
        </a:xfrm>
        <a:prstGeom prst="ellipse">
          <a:avLst/>
        </a:prstGeom>
        <a:solidFill>
          <a:schemeClr val="accent5">
            <a:alpha val="50000"/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Ciências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Cognitivas</a:t>
          </a:r>
          <a:endParaRPr lang="en-US" sz="1700" kern="1200" dirty="0"/>
        </a:p>
      </dsp:txBody>
      <dsp:txXfrm>
        <a:off x="1919211" y="4508255"/>
        <a:ext cx="1344933" cy="1344933"/>
      </dsp:txXfrm>
    </dsp:sp>
    <dsp:sp modelId="{833178E5-7238-46AC-824F-93900620F3DA}">
      <dsp:nvSpPr>
        <dsp:cNvPr id="0" name=""/>
        <dsp:cNvSpPr/>
      </dsp:nvSpPr>
      <dsp:spPr>
        <a:xfrm>
          <a:off x="915079" y="2477988"/>
          <a:ext cx="1902023" cy="1902023"/>
        </a:xfrm>
        <a:prstGeom prst="ellipse">
          <a:avLst/>
        </a:prstGeom>
        <a:solidFill>
          <a:schemeClr val="accent5">
            <a:alpha val="50000"/>
            <a:hueOff val="-8692142"/>
            <a:satOff val="34835"/>
            <a:lumOff val="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Desenho</a:t>
          </a:r>
          <a:r>
            <a:rPr lang="en-US" sz="1700" kern="1200" dirty="0" smtClean="0"/>
            <a:t> Industrial, Design </a:t>
          </a:r>
          <a:r>
            <a:rPr lang="en-US" sz="1700" kern="1200" dirty="0" err="1" smtClean="0"/>
            <a:t>Gráfico</a:t>
          </a:r>
          <a:endParaRPr lang="en-US" sz="1700" kern="1200" dirty="0"/>
        </a:p>
      </dsp:txBody>
      <dsp:txXfrm>
        <a:off x="1193624" y="2756533"/>
        <a:ext cx="1344933" cy="1344933"/>
      </dsp:txXfrm>
    </dsp:sp>
    <dsp:sp modelId="{2B5F9AF3-A4E5-4AF2-A330-45F3FA85C141}">
      <dsp:nvSpPr>
        <dsp:cNvPr id="0" name=""/>
        <dsp:cNvSpPr/>
      </dsp:nvSpPr>
      <dsp:spPr>
        <a:xfrm>
          <a:off x="1640666" y="726266"/>
          <a:ext cx="1902023" cy="1902023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Ciência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da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Computação</a:t>
          </a:r>
          <a:endParaRPr lang="en-US" sz="1700" kern="1200" dirty="0"/>
        </a:p>
      </dsp:txBody>
      <dsp:txXfrm>
        <a:off x="1919211" y="1004811"/>
        <a:ext cx="1344933" cy="13449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25/04/17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25/04/17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25/04/17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25/04/17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25/04/17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25/04/17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25/04/17</a:t>
            </a:fld>
            <a:endParaRPr lang="en-US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25/04/17</a:t>
            </a:fld>
            <a:endParaRPr lang="en-US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25/04/17</a:t>
            </a:fld>
            <a:endParaRPr lang="en-US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25/04/17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25/04/17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CE1B1-D674-4193-8795-C6E8F62D6341}" type="datetimeFigureOut">
              <a:rPr lang="en-US" smtClean="0"/>
              <a:pPr/>
              <a:t>25/04/17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Videos%5CHelpdesk%20legendado%20portugu%C3%AAs%20melhor%20qualidade%20%5BSaveYouTube.com%5D.mp4" TargetMode="External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Videos%5CEvolu%C3%A7%C3%A3o%20da%20Internet%20e%20M%C3%ADdias%20Sociais%20%5BSaveYouTube.com%5D.mp4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uilhermo.com/" TargetMode="External"/><Relationship Id="rId3" Type="http://schemas.openxmlformats.org/officeDocument/2006/relationships/hyperlink" Target="http://www.agner.com.br/" TargetMode="Externa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1470025"/>
          </a:xfrm>
        </p:spPr>
        <p:txBody>
          <a:bodyPr/>
          <a:lstStyle/>
          <a:p>
            <a:pPr algn="l"/>
            <a:r>
              <a:rPr lang="en-US" dirty="0" err="1" smtClean="0">
                <a:solidFill>
                  <a:srgbClr val="0070C0"/>
                </a:solidFill>
              </a:rPr>
              <a:t>Arquitetura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da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Informação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9038" y="2286000"/>
            <a:ext cx="6794961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990600"/>
            <a:ext cx="6400800" cy="1752600"/>
          </a:xfrm>
        </p:spPr>
        <p:txBody>
          <a:bodyPr/>
          <a:lstStyle/>
          <a:p>
            <a:pPr algn="l"/>
            <a:r>
              <a:rPr lang="en-US" dirty="0" err="1" smtClean="0">
                <a:solidFill>
                  <a:schemeClr val="tx2"/>
                </a:solidFill>
              </a:rPr>
              <a:t>Lílian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Simão</a:t>
            </a:r>
            <a:r>
              <a:rPr lang="en-US" dirty="0" smtClean="0">
                <a:solidFill>
                  <a:schemeClr val="tx2"/>
                </a:solidFill>
              </a:rPr>
              <a:t> Oliveira</a:t>
            </a:r>
            <a:endParaRPr lang="en-US" dirty="0">
              <a:solidFill>
                <a:schemeClr val="tx2"/>
              </a:solidFill>
            </a:endParaRPr>
          </a:p>
        </p:txBody>
      </p:sp>
      <p:cxnSp>
        <p:nvCxnSpPr>
          <p:cNvPr id="6" name="Conector reto 5"/>
          <p:cNvCxnSpPr/>
          <p:nvPr/>
        </p:nvCxnSpPr>
        <p:spPr>
          <a:xfrm>
            <a:off x="76200" y="990600"/>
            <a:ext cx="6324600" cy="0"/>
          </a:xfrm>
          <a:prstGeom prst="line">
            <a:avLst/>
          </a:prstGeom>
          <a:ln w="38100" cmpd="thickThin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Arquiteto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</a:t>
            </a:r>
            <a:endParaRPr lang="en-US" dirty="0"/>
          </a:p>
        </p:txBody>
      </p:sp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7630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tângulo 5"/>
          <p:cNvSpPr/>
          <p:nvPr/>
        </p:nvSpPr>
        <p:spPr>
          <a:xfrm>
            <a:off x="4191000" y="3962400"/>
            <a:ext cx="8018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AI</a:t>
            </a:r>
            <a:endParaRPr lang="pt-B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907246" cy="6352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328" y="228600"/>
            <a:ext cx="8987343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Como </a:t>
            </a:r>
            <a:r>
              <a:rPr lang="en-US" dirty="0" err="1" smtClean="0"/>
              <a:t>surgiu</a:t>
            </a:r>
            <a:r>
              <a:rPr lang="en-US" dirty="0" smtClean="0"/>
              <a:t> a </a:t>
            </a:r>
            <a:r>
              <a:rPr lang="en-US" dirty="0" err="1" smtClean="0"/>
              <a:t>Arquitetura</a:t>
            </a:r>
            <a:r>
              <a:rPr lang="en-US" dirty="0" smtClean="0"/>
              <a:t> de </a:t>
            </a:r>
            <a:r>
              <a:rPr lang="en-US" dirty="0" err="1" smtClean="0"/>
              <a:t>Informação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1524000"/>
            <a:ext cx="8334651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5313" y="251303"/>
            <a:ext cx="6120887" cy="6225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6096000"/>
            <a:ext cx="8229600" cy="563563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Agner</a:t>
            </a:r>
            <a:r>
              <a:rPr lang="en-US" sz="2000" dirty="0" smtClean="0"/>
              <a:t> </a:t>
            </a:r>
            <a:r>
              <a:rPr lang="en-US" sz="2000" dirty="0" err="1" smtClean="0"/>
              <a:t>apud</a:t>
            </a:r>
            <a:r>
              <a:rPr lang="en-US" sz="2000" dirty="0" smtClean="0"/>
              <a:t> DILLON (2003)</a:t>
            </a:r>
            <a:endParaRPr lang="en-US" sz="2000" dirty="0"/>
          </a:p>
        </p:txBody>
      </p:sp>
      <p:graphicFrame>
        <p:nvGraphicFramePr>
          <p:cNvPr id="5" name="Diagrama 4"/>
          <p:cNvGraphicFramePr/>
          <p:nvPr/>
        </p:nvGraphicFramePr>
        <p:xfrm>
          <a:off x="228600" y="0"/>
          <a:ext cx="86868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240" y="304800"/>
            <a:ext cx="893456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Exemplo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399"/>
            <a:ext cx="8207396" cy="5357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/>
              <a:t>Mapa da linha de trem de </a:t>
            </a:r>
            <a:r>
              <a:rPr lang="pt-BR" b="1" dirty="0" err="1"/>
              <a:t>Yamanote</a:t>
            </a:r>
            <a:r>
              <a:rPr lang="pt-BR" b="1" dirty="0"/>
              <a:t> - Tóquio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81138"/>
            <a:ext cx="8624157" cy="5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Usabilidade</a:t>
            </a:r>
            <a:r>
              <a:rPr lang="en-US" dirty="0" smtClean="0"/>
              <a:t> e </a:t>
            </a:r>
            <a:r>
              <a:rPr lang="en-US" dirty="0" err="1" smtClean="0"/>
              <a:t>Arquitetura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importantes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600200"/>
            <a:ext cx="4800598" cy="4800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914400"/>
            <a:ext cx="719137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pt-BR" dirty="0" smtClean="0"/>
              <a:t>Exemplos de Interface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00150"/>
            <a:ext cx="7820025" cy="565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28600" y="4191000"/>
            <a:ext cx="3886200" cy="2438400"/>
          </a:xfrm>
        </p:spPr>
        <p:txBody>
          <a:bodyPr/>
          <a:lstStyle/>
          <a:p>
            <a:r>
              <a:rPr lang="en-US" dirty="0" err="1" smtClean="0"/>
              <a:t>Qual</a:t>
            </a:r>
            <a:r>
              <a:rPr lang="en-US" dirty="0" smtClean="0"/>
              <a:t> é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fácil</a:t>
            </a:r>
            <a:r>
              <a:rPr lang="en-US" dirty="0" smtClean="0"/>
              <a:t> de </a:t>
            </a:r>
            <a:r>
              <a:rPr lang="en-US" dirty="0" err="1" smtClean="0"/>
              <a:t>entender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3320143"/>
            <a:ext cx="4953000" cy="3537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56682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Internet e as </a:t>
            </a:r>
            <a:r>
              <a:rPr lang="en-US" dirty="0" err="1" smtClean="0"/>
              <a:t>mídias</a:t>
            </a:r>
            <a:r>
              <a:rPr lang="en-US" dirty="0" smtClean="0"/>
              <a:t> </a:t>
            </a:r>
            <a:r>
              <a:rPr lang="en-US" dirty="0" err="1" smtClean="0"/>
              <a:t>sociais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Fonte</a:t>
            </a:r>
            <a:r>
              <a:rPr lang="en-US" dirty="0" smtClean="0"/>
              <a:t>: Fabio Takeuchi - 2011</a:t>
            </a:r>
            <a:endParaRPr lang="en-US" dirty="0"/>
          </a:p>
        </p:txBody>
      </p:sp>
      <p:sp>
        <p:nvSpPr>
          <p:cNvPr id="4" name="Bisel 3">
            <a:hlinkClick r:id="rId2" action="ppaction://hlinkfile"/>
          </p:cNvPr>
          <p:cNvSpPr/>
          <p:nvPr/>
        </p:nvSpPr>
        <p:spPr>
          <a:xfrm>
            <a:off x="1447800" y="2590800"/>
            <a:ext cx="1066800" cy="6096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15" y="152400"/>
            <a:ext cx="9087385" cy="6440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46" y="152400"/>
            <a:ext cx="915254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Organizar</a:t>
            </a:r>
            <a:r>
              <a:rPr lang="en-US" dirty="0" smtClean="0"/>
              <a:t> a web é </a:t>
            </a:r>
            <a:r>
              <a:rPr lang="en-US" dirty="0" err="1" smtClean="0"/>
              <a:t>fácil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Ambigüidade</a:t>
            </a:r>
            <a:endParaRPr lang="en-US" dirty="0"/>
          </a:p>
          <a:p>
            <a:r>
              <a:rPr lang="en-US" dirty="0" err="1"/>
              <a:t>Heterogeneidade</a:t>
            </a:r>
            <a:endParaRPr lang="en-US" dirty="0"/>
          </a:p>
          <a:p>
            <a:r>
              <a:rPr lang="en-US" dirty="0" err="1"/>
              <a:t>Diferenças</a:t>
            </a:r>
            <a:r>
              <a:rPr lang="en-US" dirty="0"/>
              <a:t> de </a:t>
            </a:r>
            <a:r>
              <a:rPr lang="en-US" dirty="0" err="1"/>
              <a:t>Perspectiva</a:t>
            </a:r>
            <a:endParaRPr lang="en-US" dirty="0"/>
          </a:p>
          <a:p>
            <a:r>
              <a:rPr lang="en-US" dirty="0" err="1"/>
              <a:t>Políticas</a:t>
            </a:r>
            <a:r>
              <a:rPr lang="en-US" dirty="0"/>
              <a:t> </a:t>
            </a:r>
            <a:r>
              <a:rPr lang="en-US" dirty="0" err="1"/>
              <a:t>Internas</a:t>
            </a:r>
            <a:endParaRPr lang="en-US" dirty="0"/>
          </a:p>
          <a:p>
            <a:r>
              <a:rPr lang="en-US" dirty="0" err="1"/>
              <a:t>Estética</a:t>
            </a:r>
            <a:endParaRPr lang="en-US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1" y="3962401"/>
            <a:ext cx="6781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Dificuldades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6751"/>
            <a:ext cx="9062812" cy="43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3322"/>
            <a:ext cx="9102835" cy="6429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143" y="385997"/>
            <a:ext cx="8846457" cy="6091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388" y="167561"/>
            <a:ext cx="8951612" cy="6385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0"/>
            <a:ext cx="793087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191" y="457200"/>
            <a:ext cx="867877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48830"/>
            <a:ext cx="8551560" cy="6609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43" y="190247"/>
            <a:ext cx="9089857" cy="6439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560" y="168492"/>
            <a:ext cx="9166560" cy="653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49" y="189239"/>
            <a:ext cx="9088451" cy="6440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Espaço</a:t>
            </a:r>
            <a:r>
              <a:rPr lang="en-US" dirty="0" smtClean="0"/>
              <a:t> Virtual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720" y="1419224"/>
            <a:ext cx="8794488" cy="4981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714" y="381000"/>
            <a:ext cx="8708572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00" y="304800"/>
            <a:ext cx="72009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762000" y="2514600"/>
            <a:ext cx="3048000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820" y="304800"/>
            <a:ext cx="8736215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1000" y="6446837"/>
            <a:ext cx="8382000" cy="411163"/>
          </a:xfrm>
        </p:spPr>
        <p:txBody>
          <a:bodyPr>
            <a:normAutofit/>
          </a:bodyPr>
          <a:lstStyle/>
          <a:p>
            <a:r>
              <a:rPr lang="en-US" sz="1800" dirty="0" err="1" smtClean="0"/>
              <a:t>Fonte</a:t>
            </a:r>
            <a:r>
              <a:rPr lang="en-US" sz="1800" dirty="0" smtClean="0"/>
              <a:t>: http://vidadeprogramador.com.br</a:t>
            </a:r>
            <a:endParaRPr lang="en-U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1" y="117828"/>
            <a:ext cx="7239000" cy="620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Informação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447800"/>
            <a:ext cx="5638800" cy="4760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338" y="0"/>
            <a:ext cx="7341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70" y="144204"/>
            <a:ext cx="9026530" cy="6485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655" y="457200"/>
            <a:ext cx="9058345" cy="569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6324600" y="3581400"/>
            <a:ext cx="8382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2362200" y="5638800"/>
            <a:ext cx="2286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5486400" y="5638800"/>
            <a:ext cx="12192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00" y="304800"/>
            <a:ext cx="72009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685800" y="1905000"/>
            <a:ext cx="7772400" cy="609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5915"/>
            <a:ext cx="9144000" cy="656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044" y="304800"/>
            <a:ext cx="8853909" cy="6248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535" y="1143000"/>
            <a:ext cx="9165068" cy="457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0564"/>
            <a:ext cx="9144000" cy="4048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181" y="387774"/>
            <a:ext cx="9154181" cy="6089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-20900"/>
            <a:ext cx="6934199" cy="6679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 explicativo retangular com cantos arredondados 4"/>
          <p:cNvSpPr/>
          <p:nvPr/>
        </p:nvSpPr>
        <p:spPr>
          <a:xfrm>
            <a:off x="685800" y="1600200"/>
            <a:ext cx="8153400" cy="3657600"/>
          </a:xfrm>
          <a:prstGeom prst="wedgeRoundRect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 </a:t>
            </a:r>
            <a:r>
              <a:rPr lang="en-US" dirty="0" err="1" smtClean="0"/>
              <a:t>que</a:t>
            </a:r>
            <a:r>
              <a:rPr lang="en-US" dirty="0" smtClean="0"/>
              <a:t> é </a:t>
            </a:r>
            <a:r>
              <a:rPr lang="en-US" dirty="0" err="1" smtClean="0"/>
              <a:t>usabilidade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BR" i="1" dirty="0" smtClean="0"/>
              <a:t>“Usabilidade </a:t>
            </a:r>
            <a:r>
              <a:rPr lang="pt-BR" i="1" dirty="0"/>
              <a:t>é a medida na qual </a:t>
            </a:r>
            <a:r>
              <a:rPr lang="pt-BR" i="1" dirty="0" smtClean="0"/>
              <a:t>um produto </a:t>
            </a:r>
            <a:r>
              <a:rPr lang="pt-BR" i="1" dirty="0"/>
              <a:t>pode ser usado </a:t>
            </a:r>
            <a:r>
              <a:rPr lang="pt-BR" i="1" dirty="0" smtClean="0"/>
              <a:t>por </a:t>
            </a:r>
            <a:r>
              <a:rPr lang="en-US" i="1" dirty="0" err="1" smtClean="0"/>
              <a:t>usuários</a:t>
            </a:r>
            <a:r>
              <a:rPr lang="en-US" i="1" dirty="0" smtClean="0"/>
              <a:t> </a:t>
            </a:r>
            <a:r>
              <a:rPr lang="en-US" i="1" dirty="0" err="1"/>
              <a:t>específicos</a:t>
            </a:r>
            <a:r>
              <a:rPr lang="en-US" i="1" dirty="0"/>
              <a:t> </a:t>
            </a:r>
            <a:r>
              <a:rPr lang="en-US" i="1" dirty="0" err="1"/>
              <a:t>para</a:t>
            </a:r>
            <a:r>
              <a:rPr lang="en-US" i="1" dirty="0"/>
              <a:t> </a:t>
            </a:r>
            <a:r>
              <a:rPr lang="en-US" i="1" dirty="0" err="1" smtClean="0"/>
              <a:t>alcançar</a:t>
            </a:r>
            <a:r>
              <a:rPr lang="en-US" i="1" dirty="0" smtClean="0"/>
              <a:t> </a:t>
            </a:r>
            <a:r>
              <a:rPr lang="en-US" i="1" dirty="0" err="1" smtClean="0"/>
              <a:t>objetivos</a:t>
            </a:r>
            <a:r>
              <a:rPr lang="en-US" i="1" dirty="0" smtClean="0"/>
              <a:t> </a:t>
            </a:r>
            <a:r>
              <a:rPr lang="en-US" i="1" dirty="0" err="1"/>
              <a:t>específicos</a:t>
            </a:r>
            <a:r>
              <a:rPr lang="en-US" i="1" dirty="0"/>
              <a:t> </a:t>
            </a:r>
            <a:r>
              <a:rPr lang="en-US" i="1" dirty="0" smtClean="0"/>
              <a:t>com </a:t>
            </a:r>
            <a:r>
              <a:rPr lang="en-US" i="1" dirty="0" err="1" smtClean="0"/>
              <a:t>efetividade</a:t>
            </a:r>
            <a:r>
              <a:rPr lang="en-US" i="1" dirty="0"/>
              <a:t>, </a:t>
            </a:r>
            <a:r>
              <a:rPr lang="en-US" i="1" dirty="0" err="1"/>
              <a:t>eficiência</a:t>
            </a:r>
            <a:r>
              <a:rPr lang="en-US" i="1" dirty="0"/>
              <a:t> e </a:t>
            </a:r>
            <a:r>
              <a:rPr lang="en-US" i="1" dirty="0" err="1" smtClean="0"/>
              <a:t>satisfação</a:t>
            </a:r>
            <a:r>
              <a:rPr lang="en-US" i="1" dirty="0" smtClean="0"/>
              <a:t> </a:t>
            </a:r>
            <a:r>
              <a:rPr lang="pt-BR" i="1" dirty="0" smtClean="0"/>
              <a:t>num </a:t>
            </a:r>
            <a:r>
              <a:rPr lang="pt-BR" i="1" dirty="0"/>
              <a:t>contexto específico de uso</a:t>
            </a:r>
            <a:r>
              <a:rPr lang="pt-BR" i="1" dirty="0" smtClean="0"/>
              <a:t>.”</a:t>
            </a:r>
            <a:endParaRPr lang="pt-BR" i="1" dirty="0"/>
          </a:p>
          <a:p>
            <a:pPr algn="ctr">
              <a:buNone/>
            </a:pPr>
            <a:r>
              <a:rPr lang="en-US" dirty="0"/>
              <a:t>Norma ISO 94241-11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Minimizar</a:t>
            </a:r>
            <a:r>
              <a:rPr lang="en-US" dirty="0" smtClean="0"/>
              <a:t> a </a:t>
            </a:r>
            <a:r>
              <a:rPr lang="en-US" dirty="0" err="1" smtClean="0"/>
              <a:t>sobrecarga</a:t>
            </a:r>
            <a:r>
              <a:rPr lang="en-US" dirty="0" smtClean="0"/>
              <a:t> do </a:t>
            </a:r>
            <a:r>
              <a:rPr lang="en-US" dirty="0" err="1" smtClean="0"/>
              <a:t>usuário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85" y="1485900"/>
            <a:ext cx="8979087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Feedback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41" y="1538288"/>
            <a:ext cx="9014632" cy="486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Atalhos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20" y="1276350"/>
            <a:ext cx="888859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Boas </a:t>
            </a:r>
            <a:r>
              <a:rPr lang="en-US" dirty="0" err="1" smtClean="0"/>
              <a:t>mensagens</a:t>
            </a:r>
            <a:r>
              <a:rPr lang="en-US" dirty="0" smtClean="0"/>
              <a:t> de </a:t>
            </a:r>
            <a:r>
              <a:rPr lang="en-US" dirty="0" err="1" smtClean="0"/>
              <a:t>erro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946" y="1271588"/>
            <a:ext cx="8812453" cy="5409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Mercado de </a:t>
            </a:r>
            <a:r>
              <a:rPr lang="en-US" dirty="0" err="1" smtClean="0"/>
              <a:t>Trabalho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8380" y="1513199"/>
            <a:ext cx="6932620" cy="512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914401"/>
            <a:ext cx="8906199" cy="53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Notícias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274" y="1290638"/>
            <a:ext cx="8229238" cy="503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66850"/>
            <a:ext cx="9143999" cy="369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Onde</a:t>
            </a:r>
            <a:r>
              <a:rPr lang="en-US" dirty="0" smtClean="0"/>
              <a:t> </a:t>
            </a:r>
            <a:r>
              <a:rPr lang="en-US" dirty="0" err="1" smtClean="0"/>
              <a:t>adquiriu</a:t>
            </a:r>
            <a:r>
              <a:rPr lang="en-US" dirty="0" smtClean="0"/>
              <a:t> </a:t>
            </a:r>
            <a:r>
              <a:rPr lang="en-US" dirty="0" err="1" smtClean="0"/>
              <a:t>conhecimento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área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04" y="1319213"/>
            <a:ext cx="9127120" cy="553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Concurso</a:t>
            </a:r>
            <a:r>
              <a:rPr lang="en-US" dirty="0" smtClean="0"/>
              <a:t> </a:t>
            </a:r>
            <a:r>
              <a:rPr lang="en-US" dirty="0" err="1" smtClean="0"/>
              <a:t>Instituto</a:t>
            </a:r>
            <a:r>
              <a:rPr lang="en-US" dirty="0" smtClean="0"/>
              <a:t> de </a:t>
            </a:r>
            <a:r>
              <a:rPr lang="en-US" dirty="0" err="1" smtClean="0"/>
              <a:t>Arquitetura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</a:t>
            </a:r>
            <a:r>
              <a:rPr lang="en-US" dirty="0" smtClean="0"/>
              <a:t> – www.iainstitute.org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81200"/>
            <a:ext cx="850479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Concurso IA.com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62400" y="838200"/>
            <a:ext cx="48768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0070C0"/>
                </a:solidFill>
              </a:rPr>
              <a:t>Usabilidade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é </a:t>
            </a:r>
            <a:r>
              <a:rPr lang="en-US" dirty="0" err="1" smtClean="0"/>
              <a:t>apenas</a:t>
            </a:r>
            <a:r>
              <a:rPr lang="en-US" dirty="0" smtClean="0"/>
              <a:t> o </a:t>
            </a:r>
            <a:r>
              <a:rPr lang="en-US" dirty="0" err="1" smtClean="0"/>
              <a:t>usuário</a:t>
            </a:r>
            <a:r>
              <a:rPr lang="en-US" dirty="0" smtClean="0"/>
              <a:t> </a:t>
            </a:r>
            <a:r>
              <a:rPr lang="en-US" dirty="0" err="1" smtClean="0"/>
              <a:t>conseguir</a:t>
            </a:r>
            <a:r>
              <a:rPr lang="en-US" dirty="0" smtClean="0"/>
              <a:t> </a:t>
            </a:r>
            <a:r>
              <a:rPr lang="en-US" dirty="0" err="1" smtClean="0"/>
              <a:t>usar</a:t>
            </a:r>
            <a:r>
              <a:rPr lang="en-US" dirty="0" smtClean="0"/>
              <a:t> o </a:t>
            </a:r>
            <a:r>
              <a:rPr lang="en-US" dirty="0" err="1" smtClean="0"/>
              <a:t>produto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3048000"/>
            <a:ext cx="8229600" cy="3306763"/>
          </a:xfrm>
        </p:spPr>
        <p:txBody>
          <a:bodyPr>
            <a:normAutofit fontScale="92500"/>
          </a:bodyPr>
          <a:lstStyle/>
          <a:p>
            <a:r>
              <a:rPr lang="pt-BR" dirty="0"/>
              <a:t>Cinco atributos da usabilidade (NIELSEN, 1993):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 </a:t>
            </a:r>
            <a:r>
              <a:rPr lang="en-US" dirty="0" err="1"/>
              <a:t>Facilidade</a:t>
            </a:r>
            <a:r>
              <a:rPr lang="en-US" dirty="0"/>
              <a:t> de </a:t>
            </a:r>
            <a:r>
              <a:rPr lang="en-US" dirty="0" err="1"/>
              <a:t>aprendizagem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err="1"/>
              <a:t>Eficiência</a:t>
            </a:r>
            <a:r>
              <a:rPr lang="en-US" dirty="0"/>
              <a:t> de </a:t>
            </a:r>
            <a:r>
              <a:rPr lang="en-US" dirty="0" err="1"/>
              <a:t>uso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Facilidade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/>
              <a:t>memorização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Baixa</a:t>
            </a:r>
            <a:r>
              <a:rPr lang="en-US" dirty="0" smtClean="0"/>
              <a:t> </a:t>
            </a:r>
            <a:r>
              <a:rPr lang="en-US" dirty="0" err="1"/>
              <a:t>taxa</a:t>
            </a:r>
            <a:r>
              <a:rPr lang="en-US" dirty="0"/>
              <a:t> de </a:t>
            </a:r>
            <a:r>
              <a:rPr lang="en-US" dirty="0" err="1"/>
              <a:t>erros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err="1"/>
              <a:t>Satisfação</a:t>
            </a:r>
            <a:r>
              <a:rPr lang="en-US" dirty="0"/>
              <a:t> </a:t>
            </a:r>
            <a:r>
              <a:rPr lang="en-US" dirty="0" err="1" smtClean="0"/>
              <a:t>subjetiva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14800" cy="308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Concurso</a:t>
            </a:r>
            <a:r>
              <a:rPr lang="en-US" dirty="0" smtClean="0"/>
              <a:t> IA.com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00200"/>
            <a:ext cx="6549056" cy="472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Não</a:t>
            </a:r>
            <a:r>
              <a:rPr lang="en-US" dirty="0" smtClean="0"/>
              <a:t> se </a:t>
            </a:r>
            <a:r>
              <a:rPr lang="en-US" dirty="0" err="1" smtClean="0"/>
              <a:t>desespere</a:t>
            </a:r>
            <a:r>
              <a:rPr lang="en-US" dirty="0" smtClean="0"/>
              <a:t> com a </a:t>
            </a:r>
            <a:r>
              <a:rPr lang="en-US" dirty="0" err="1" smtClean="0"/>
              <a:t>tecnologia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533354"/>
            <a:ext cx="4966084" cy="5324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Informações</a:t>
            </a:r>
            <a:r>
              <a:rPr lang="en-US" dirty="0" smtClean="0"/>
              <a:t> </a:t>
            </a:r>
            <a:r>
              <a:rPr lang="en-US" dirty="0" err="1" smtClean="0"/>
              <a:t>interessantes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Dia</a:t>
            </a:r>
            <a:r>
              <a:rPr lang="en-US" dirty="0" smtClean="0"/>
              <a:t> Mundial do </a:t>
            </a:r>
            <a:r>
              <a:rPr lang="en-US" dirty="0" err="1" smtClean="0"/>
              <a:t>Arquiteto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</a:t>
            </a:r>
            <a:r>
              <a:rPr lang="en-US" dirty="0" smtClean="0"/>
              <a:t>: 11/02</a:t>
            </a:r>
          </a:p>
          <a:p>
            <a:endParaRPr lang="en-US" dirty="0" smtClean="0"/>
          </a:p>
          <a:p>
            <a:r>
              <a:rPr lang="en-US" dirty="0" err="1" smtClean="0"/>
              <a:t>Lista</a:t>
            </a:r>
            <a:r>
              <a:rPr lang="en-US" dirty="0" smtClean="0"/>
              <a:t> de </a:t>
            </a:r>
            <a:r>
              <a:rPr lang="en-US" dirty="0" err="1" smtClean="0"/>
              <a:t>discurssões</a:t>
            </a:r>
            <a:r>
              <a:rPr lang="en-US" dirty="0" smtClean="0"/>
              <a:t>: </a:t>
            </a:r>
            <a:r>
              <a:rPr lang="en-US" dirty="0"/>
              <a:t>http://lists.ibiblio.org/mailman/listinfo/aifia-pt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Sites de </a:t>
            </a:r>
            <a:r>
              <a:rPr lang="en-US" dirty="0" err="1" smtClean="0"/>
              <a:t>referência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Guilhermo</a:t>
            </a:r>
            <a:r>
              <a:rPr lang="en-US" dirty="0" smtClean="0"/>
              <a:t>: </a:t>
            </a:r>
            <a:r>
              <a:rPr lang="en-US" dirty="0" smtClean="0">
                <a:hlinkClick r:id="rId2"/>
              </a:rPr>
              <a:t>www.guilhermo.com</a:t>
            </a:r>
            <a:endParaRPr lang="en-US" dirty="0" smtClean="0"/>
          </a:p>
          <a:p>
            <a:pPr lvl="1"/>
            <a:r>
              <a:rPr lang="en-US" dirty="0" err="1" smtClean="0"/>
              <a:t>Agner</a:t>
            </a:r>
            <a:r>
              <a:rPr lang="en-US" dirty="0" smtClean="0"/>
              <a:t>: </a:t>
            </a:r>
            <a:r>
              <a:rPr lang="en-US" dirty="0" smtClean="0">
                <a:hlinkClick r:id="rId3"/>
              </a:rPr>
              <a:t>http://www.agner.com.br/</a:t>
            </a:r>
            <a:endParaRPr lang="en-US" dirty="0" smtClean="0"/>
          </a:p>
          <a:p>
            <a:pPr lvl="1"/>
            <a:r>
              <a:rPr lang="en-US" dirty="0" err="1" smtClean="0"/>
              <a:t>Instituto</a:t>
            </a:r>
            <a:r>
              <a:rPr lang="en-US" dirty="0" smtClean="0"/>
              <a:t> de </a:t>
            </a:r>
            <a:r>
              <a:rPr lang="en-US" dirty="0" err="1" smtClean="0"/>
              <a:t>Arquitetura</a:t>
            </a:r>
            <a:r>
              <a:rPr lang="en-US" dirty="0" smtClean="0"/>
              <a:t> de </a:t>
            </a:r>
            <a:r>
              <a:rPr lang="en-US" dirty="0" err="1" smtClean="0"/>
              <a:t>Informação</a:t>
            </a:r>
            <a:r>
              <a:rPr lang="en-US" dirty="0" smtClean="0"/>
              <a:t> - www.iainstitute.org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Eventos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9044876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89" y="174727"/>
            <a:ext cx="9068311" cy="6454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Livros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5902036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11430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Fontes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Apresentação</a:t>
            </a:r>
            <a:r>
              <a:rPr lang="en-US" dirty="0" smtClean="0"/>
              <a:t> </a:t>
            </a:r>
            <a:r>
              <a:rPr lang="en-US" dirty="0" err="1" smtClean="0"/>
              <a:t>Guilhermo</a:t>
            </a:r>
            <a:r>
              <a:rPr lang="en-US" dirty="0" smtClean="0"/>
              <a:t> – ENCOINFO</a:t>
            </a:r>
          </a:p>
          <a:p>
            <a:r>
              <a:rPr lang="pt-BR" dirty="0"/>
              <a:t>Uma introdução à arquitetura da informação: conceitos e </a:t>
            </a:r>
            <a:r>
              <a:rPr lang="pt-BR" dirty="0" smtClean="0"/>
              <a:t>usabilidade – Luís </a:t>
            </a:r>
            <a:r>
              <a:rPr lang="pt-BR" dirty="0" err="1" smtClean="0"/>
              <a:t>Agner</a:t>
            </a:r>
            <a:r>
              <a:rPr lang="pt-BR" dirty="0" smtClean="0"/>
              <a:t> e </a:t>
            </a:r>
            <a:r>
              <a:rPr lang="en-US" dirty="0"/>
              <a:t>Fabio </a:t>
            </a:r>
            <a:r>
              <a:rPr lang="en-US" dirty="0" err="1"/>
              <a:t>Luiz</a:t>
            </a:r>
            <a:r>
              <a:rPr lang="en-US" dirty="0"/>
              <a:t> </a:t>
            </a:r>
            <a:r>
              <a:rPr lang="en-US" dirty="0" err="1"/>
              <a:t>Carneiro</a:t>
            </a:r>
            <a:r>
              <a:rPr lang="en-US" dirty="0"/>
              <a:t> </a:t>
            </a:r>
            <a:r>
              <a:rPr lang="en-US" dirty="0" err="1" smtClean="0"/>
              <a:t>Mourilhe</a:t>
            </a:r>
            <a:r>
              <a:rPr lang="en-US" dirty="0" smtClean="0"/>
              <a:t> Silva </a:t>
            </a:r>
          </a:p>
          <a:p>
            <a:r>
              <a:rPr lang="en-US" dirty="0" smtClean="0"/>
              <a:t>Sites: </a:t>
            </a:r>
          </a:p>
          <a:p>
            <a:pPr lvl="1"/>
            <a:r>
              <a:rPr lang="en-US" dirty="0" err="1" smtClean="0"/>
              <a:t>Arquitetura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Informação.com</a:t>
            </a:r>
            <a:endParaRPr lang="en-US" dirty="0" smtClean="0"/>
          </a:p>
          <a:p>
            <a:pPr lvl="1"/>
            <a:r>
              <a:rPr lang="en-US" dirty="0"/>
              <a:t>www.iainstitute.org</a:t>
            </a: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Usuário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1000" y="6142037"/>
            <a:ext cx="8229600" cy="715963"/>
          </a:xfrm>
        </p:spPr>
        <p:txBody>
          <a:bodyPr>
            <a:normAutofit/>
          </a:bodyPr>
          <a:lstStyle/>
          <a:p>
            <a:pPr algn="ctr"/>
            <a:r>
              <a:rPr lang="en-US" sz="1800" dirty="0" err="1" smtClean="0"/>
              <a:t>Fonte</a:t>
            </a:r>
            <a:r>
              <a:rPr lang="en-US" sz="1800" dirty="0" smtClean="0"/>
              <a:t>: </a:t>
            </a:r>
            <a:r>
              <a:rPr lang="en-US" sz="1800" dirty="0" err="1" smtClean="0"/>
              <a:t>google</a:t>
            </a:r>
            <a:r>
              <a:rPr lang="en-US" sz="1800" dirty="0" smtClean="0"/>
              <a:t> images</a:t>
            </a:r>
            <a:endParaRPr lang="en-US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799" y="1676400"/>
            <a:ext cx="4627813" cy="4403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9508"/>
            <a:ext cx="6442299" cy="6838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Quem</a:t>
            </a:r>
            <a:r>
              <a:rPr lang="en-US" dirty="0" smtClean="0"/>
              <a:t> é </a:t>
            </a:r>
            <a:r>
              <a:rPr lang="en-US" dirty="0" err="1" smtClean="0"/>
              <a:t>Arquiteto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t-BR" dirty="0" smtClean="0"/>
              <a:t>Segundo </a:t>
            </a:r>
            <a:r>
              <a:rPr lang="en-US" dirty="0" smtClean="0"/>
              <a:t>WURMAN(2003)</a:t>
            </a:r>
            <a:r>
              <a:rPr lang="pt-BR" dirty="0" smtClean="0"/>
              <a:t>:</a:t>
            </a:r>
          </a:p>
          <a:p>
            <a:r>
              <a:rPr lang="pt-BR" dirty="0" smtClean="0"/>
              <a:t>“</a:t>
            </a:r>
            <a:r>
              <a:rPr lang="pt-BR" dirty="0"/>
              <a:t>indivíduo que organiza padrões inerentes aos dados, transformando o que é complexo em </a:t>
            </a:r>
            <a:r>
              <a:rPr lang="pt-BR" dirty="0" smtClean="0"/>
              <a:t>algo claro</a:t>
            </a:r>
            <a:r>
              <a:rPr lang="pt-BR" dirty="0"/>
              <a:t>”. </a:t>
            </a:r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uma </a:t>
            </a:r>
            <a:r>
              <a:rPr lang="pt-BR" dirty="0"/>
              <a:t>pessoa que “cria a estrutura ou o mapa de determinada informação, </a:t>
            </a:r>
            <a:r>
              <a:rPr lang="pt-BR" dirty="0" smtClean="0"/>
              <a:t>de modo </a:t>
            </a:r>
            <a:r>
              <a:rPr lang="pt-BR" dirty="0"/>
              <a:t>a possibilitar a outras que criem o seu caminho pessoal, em direção ao conhecimento”. </a:t>
            </a:r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“</a:t>
            </a:r>
            <a:r>
              <a:rPr lang="pt-BR" dirty="0" err="1"/>
              <a:t>A.I.</a:t>
            </a:r>
            <a:r>
              <a:rPr lang="pt-BR" dirty="0"/>
              <a:t> é a profissão emergente </a:t>
            </a:r>
            <a:r>
              <a:rPr lang="pt-BR" dirty="0" smtClean="0"/>
              <a:t>do século </a:t>
            </a:r>
            <a:r>
              <a:rPr lang="pt-BR" dirty="0"/>
              <a:t>XXI, cujo escopo é formado por necessidades atuais, focalizadas na clareza, na </a:t>
            </a:r>
            <a:r>
              <a:rPr lang="pt-BR" dirty="0" smtClean="0"/>
              <a:t>compreensão humana </a:t>
            </a:r>
            <a:r>
              <a:rPr lang="pt-BR" dirty="0"/>
              <a:t>e na ciência da organização da informação”.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427</Words>
  <Application>Microsoft Macintosh PowerPoint</Application>
  <PresentationFormat>On-screen Show (4:3)</PresentationFormat>
  <Paragraphs>90</Paragraphs>
  <Slides>66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7" baseType="lpstr">
      <vt:lpstr>Tema do Office</vt:lpstr>
      <vt:lpstr>Arquitetura da Informação</vt:lpstr>
      <vt:lpstr>PowerPoint Presentation</vt:lpstr>
      <vt:lpstr>PowerPoint Presentation</vt:lpstr>
      <vt:lpstr>Informação</vt:lpstr>
      <vt:lpstr>O que é usabilidade?</vt:lpstr>
      <vt:lpstr>Usabilidade não é apenas o usuário conseguir usar o produto!</vt:lpstr>
      <vt:lpstr>Usuário</vt:lpstr>
      <vt:lpstr>PowerPoint Presentation</vt:lpstr>
      <vt:lpstr>Quem é Arquiteto da Informação?</vt:lpstr>
      <vt:lpstr>Arquiteto da Informação</vt:lpstr>
      <vt:lpstr>PowerPoint Presentation</vt:lpstr>
      <vt:lpstr>PowerPoint Presentation</vt:lpstr>
      <vt:lpstr>Como surgiu a Arquitetura de Informação?</vt:lpstr>
      <vt:lpstr>PowerPoint Presentation</vt:lpstr>
      <vt:lpstr>PowerPoint Presentation</vt:lpstr>
      <vt:lpstr>PowerPoint Presentation</vt:lpstr>
      <vt:lpstr>Exemplo</vt:lpstr>
      <vt:lpstr>Mapa da linha de trem de Yamanote - Tóquio</vt:lpstr>
      <vt:lpstr>Por que Usabilidade e Arquitetura da Informação são importantes?</vt:lpstr>
      <vt:lpstr>Exemplos de Interface</vt:lpstr>
      <vt:lpstr>PowerPoint Presentation</vt:lpstr>
      <vt:lpstr>Internet e as mídias sociais</vt:lpstr>
      <vt:lpstr>PowerPoint Presentation</vt:lpstr>
      <vt:lpstr>PowerPoint Presentation</vt:lpstr>
      <vt:lpstr>Organizar a web é fácil?</vt:lpstr>
      <vt:lpstr>Dificuldades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Espaço Virtual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Minimizar a sobrecarga do usuário</vt:lpstr>
      <vt:lpstr>Feedback</vt:lpstr>
      <vt:lpstr>Atalhos</vt:lpstr>
      <vt:lpstr>Boas mensagens de erro</vt:lpstr>
      <vt:lpstr>Mercado de Trabalho</vt:lpstr>
      <vt:lpstr>PowerPoint Presentation</vt:lpstr>
      <vt:lpstr>Notícias</vt:lpstr>
      <vt:lpstr>PowerPoint Presentation</vt:lpstr>
      <vt:lpstr>Onde adquiriu conhecimento na área?</vt:lpstr>
      <vt:lpstr> </vt:lpstr>
      <vt:lpstr>Concurso IA.com</vt:lpstr>
      <vt:lpstr>Não se desespere com a tecnologia!</vt:lpstr>
      <vt:lpstr>Informações interessantes</vt:lpstr>
      <vt:lpstr>Eventos</vt:lpstr>
      <vt:lpstr>PowerPoint Presentation</vt:lpstr>
      <vt:lpstr>Livros</vt:lpstr>
      <vt:lpstr>Fontes: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lilian</dc:creator>
  <cp:lastModifiedBy>sdas dsad</cp:lastModifiedBy>
  <cp:revision>53</cp:revision>
  <dcterms:created xsi:type="dcterms:W3CDTF">2012-04-27T01:50:18Z</dcterms:created>
  <dcterms:modified xsi:type="dcterms:W3CDTF">2017-04-25T14:07:03Z</dcterms:modified>
</cp:coreProperties>
</file>